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10"/>
  </p:notesMasterIdLst>
  <p:sldIdLst>
    <p:sldId id="286" r:id="rId2"/>
    <p:sldId id="288" r:id="rId3"/>
    <p:sldId id="300" r:id="rId4"/>
    <p:sldId id="270" r:id="rId5"/>
    <p:sldId id="290" r:id="rId6"/>
    <p:sldId id="291" r:id="rId7"/>
    <p:sldId id="295" r:id="rId8"/>
    <p:sldId id="298" r:id="rId9"/>
  </p:sldIdLst>
  <p:sldSz cx="12192000" cy="6858000"/>
  <p:notesSz cx="6858000" cy="9144000"/>
  <p:custDataLst>
    <p:tags r:id="rId1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E4A99"/>
    <a:srgbClr val="FFC200"/>
    <a:srgbClr val="3D71A1"/>
    <a:srgbClr val="FF940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49" autoAdjust="0"/>
    <p:restoredTop sz="94660"/>
  </p:normalViewPr>
  <p:slideViewPr>
    <p:cSldViewPr snapToGrid="0">
      <p:cViewPr varScale="1">
        <p:scale>
          <a:sx n="118" d="100"/>
          <a:sy n="118" d="100"/>
        </p:scale>
        <p:origin x="224" y="39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360523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245143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259E10-905C-4DDE-A988-B340C461ABE8}" type="slidenum">
              <a:rPr lang="zh-CN" altLang="en-US" smtClean="0"/>
              <a:t>5</a:t>
            </a:fld>
            <a:endParaRPr lang="zh-CN" altLang="en-US"/>
          </a:p>
        </p:txBody>
      </p:sp>
    </p:spTree>
    <p:extLst>
      <p:ext uri="{BB962C8B-B14F-4D97-AF65-F5344CB8AC3E}">
        <p14:creationId xmlns:p14="http://schemas.microsoft.com/office/powerpoint/2010/main" val="1308796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259E10-905C-4DDE-A988-B340C461ABE8}" type="slidenum">
              <a:rPr lang="zh-CN" altLang="en-US" smtClean="0"/>
              <a:t>6</a:t>
            </a:fld>
            <a:endParaRPr lang="zh-CN" altLang="en-US"/>
          </a:p>
        </p:txBody>
      </p:sp>
    </p:spTree>
    <p:extLst>
      <p:ext uri="{BB962C8B-B14F-4D97-AF65-F5344CB8AC3E}">
        <p14:creationId xmlns:p14="http://schemas.microsoft.com/office/powerpoint/2010/main" val="1260481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259E10-905C-4DDE-A988-B340C461ABE8}" type="slidenum">
              <a:rPr lang="zh-CN" altLang="en-US" smtClean="0"/>
              <a:t>7</a:t>
            </a:fld>
            <a:endParaRPr lang="zh-CN" altLang="en-US"/>
          </a:p>
        </p:txBody>
      </p:sp>
    </p:spTree>
    <p:extLst>
      <p:ext uri="{BB962C8B-B14F-4D97-AF65-F5344CB8AC3E}">
        <p14:creationId xmlns:p14="http://schemas.microsoft.com/office/powerpoint/2010/main" val="770063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20814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3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816621" y="1981200"/>
            <a:ext cx="2750984" cy="1719365"/>
          </a:xfrm>
          <a:custGeom>
            <a:avLst/>
            <a:gdLst>
              <a:gd name="connsiteX0" fmla="*/ 106515 w 2750984"/>
              <a:gd name="connsiteY0" fmla="*/ 0 h 1719365"/>
              <a:gd name="connsiteX1" fmla="*/ 2644469 w 2750984"/>
              <a:gd name="connsiteY1" fmla="*/ 0 h 1719365"/>
              <a:gd name="connsiteX2" fmla="*/ 2750984 w 2750984"/>
              <a:gd name="connsiteY2" fmla="*/ 106515 h 1719365"/>
              <a:gd name="connsiteX3" fmla="*/ 2750984 w 2750984"/>
              <a:gd name="connsiteY3" fmla="*/ 1612850 h 1719365"/>
              <a:gd name="connsiteX4" fmla="*/ 2644469 w 2750984"/>
              <a:gd name="connsiteY4" fmla="*/ 1719365 h 1719365"/>
              <a:gd name="connsiteX5" fmla="*/ 106515 w 2750984"/>
              <a:gd name="connsiteY5" fmla="*/ 1719365 h 1719365"/>
              <a:gd name="connsiteX6" fmla="*/ 0 w 2750984"/>
              <a:gd name="connsiteY6" fmla="*/ 1612850 h 1719365"/>
              <a:gd name="connsiteX7" fmla="*/ 0 w 2750984"/>
              <a:gd name="connsiteY7" fmla="*/ 106515 h 1719365"/>
              <a:gd name="connsiteX8" fmla="*/ 106515 w 2750984"/>
              <a:gd name="connsiteY8" fmla="*/ 0 h 17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984" h="1719365">
                <a:moveTo>
                  <a:pt x="106515" y="0"/>
                </a:moveTo>
                <a:lnTo>
                  <a:pt x="2644469" y="0"/>
                </a:lnTo>
                <a:cubicBezTo>
                  <a:pt x="2703296" y="0"/>
                  <a:pt x="2750984" y="47688"/>
                  <a:pt x="2750984" y="106515"/>
                </a:cubicBezTo>
                <a:lnTo>
                  <a:pt x="2750984" y="1612850"/>
                </a:lnTo>
                <a:cubicBezTo>
                  <a:pt x="2750984" y="1671677"/>
                  <a:pt x="2703296" y="1719365"/>
                  <a:pt x="2644469" y="1719365"/>
                </a:cubicBezTo>
                <a:lnTo>
                  <a:pt x="106515" y="1719365"/>
                </a:lnTo>
                <a:cubicBezTo>
                  <a:pt x="47688" y="1719365"/>
                  <a:pt x="0" y="1671677"/>
                  <a:pt x="0" y="1612850"/>
                </a:cubicBezTo>
                <a:lnTo>
                  <a:pt x="0" y="106515"/>
                </a:lnTo>
                <a:cubicBezTo>
                  <a:pt x="0" y="47688"/>
                  <a:pt x="47688" y="0"/>
                  <a:pt x="106515" y="0"/>
                </a:cubicBezTo>
                <a:close/>
              </a:path>
            </a:pathLst>
          </a:custGeom>
        </p:spPr>
        <p:txBody>
          <a:bodyPr wrap="square">
            <a:noAutofit/>
          </a:bodyPr>
          <a:lstStyle>
            <a:lvl1pPr>
              <a:defRPr>
                <a:ea typeface="Microsoft YaHei UI" panose="020B0503020204020204" pitchFamily="34" charset="-122"/>
              </a:defRPr>
            </a:lvl1pPr>
          </a:lstStyle>
          <a:p>
            <a:endParaRPr lang="zh-CN" altLang="en-US" dirty="0"/>
          </a:p>
        </p:txBody>
      </p:sp>
      <p:sp>
        <p:nvSpPr>
          <p:cNvPr id="12" name="图片占位符 11"/>
          <p:cNvSpPr>
            <a:spLocks noGrp="1"/>
          </p:cNvSpPr>
          <p:nvPr>
            <p:ph type="pic" sz="quarter" idx="11"/>
          </p:nvPr>
        </p:nvSpPr>
        <p:spPr>
          <a:xfrm>
            <a:off x="7639387" y="1981200"/>
            <a:ext cx="2750984" cy="1719365"/>
          </a:xfrm>
          <a:custGeom>
            <a:avLst/>
            <a:gdLst>
              <a:gd name="connsiteX0" fmla="*/ 106515 w 2750984"/>
              <a:gd name="connsiteY0" fmla="*/ 0 h 1719365"/>
              <a:gd name="connsiteX1" fmla="*/ 2644469 w 2750984"/>
              <a:gd name="connsiteY1" fmla="*/ 0 h 1719365"/>
              <a:gd name="connsiteX2" fmla="*/ 2750984 w 2750984"/>
              <a:gd name="connsiteY2" fmla="*/ 106515 h 1719365"/>
              <a:gd name="connsiteX3" fmla="*/ 2750984 w 2750984"/>
              <a:gd name="connsiteY3" fmla="*/ 1612850 h 1719365"/>
              <a:gd name="connsiteX4" fmla="*/ 2644469 w 2750984"/>
              <a:gd name="connsiteY4" fmla="*/ 1719365 h 1719365"/>
              <a:gd name="connsiteX5" fmla="*/ 106515 w 2750984"/>
              <a:gd name="connsiteY5" fmla="*/ 1719365 h 1719365"/>
              <a:gd name="connsiteX6" fmla="*/ 0 w 2750984"/>
              <a:gd name="connsiteY6" fmla="*/ 1612850 h 1719365"/>
              <a:gd name="connsiteX7" fmla="*/ 0 w 2750984"/>
              <a:gd name="connsiteY7" fmla="*/ 106515 h 1719365"/>
              <a:gd name="connsiteX8" fmla="*/ 106515 w 2750984"/>
              <a:gd name="connsiteY8" fmla="*/ 0 h 17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984" h="1719365">
                <a:moveTo>
                  <a:pt x="106515" y="0"/>
                </a:moveTo>
                <a:lnTo>
                  <a:pt x="2644469" y="0"/>
                </a:lnTo>
                <a:cubicBezTo>
                  <a:pt x="2703296" y="0"/>
                  <a:pt x="2750984" y="47688"/>
                  <a:pt x="2750984" y="106515"/>
                </a:cubicBezTo>
                <a:lnTo>
                  <a:pt x="2750984" y="1612850"/>
                </a:lnTo>
                <a:cubicBezTo>
                  <a:pt x="2750984" y="1671677"/>
                  <a:pt x="2703296" y="1719365"/>
                  <a:pt x="2644469" y="1719365"/>
                </a:cubicBezTo>
                <a:lnTo>
                  <a:pt x="106515" y="1719365"/>
                </a:lnTo>
                <a:cubicBezTo>
                  <a:pt x="47688" y="1719365"/>
                  <a:pt x="0" y="1671677"/>
                  <a:pt x="0" y="1612850"/>
                </a:cubicBezTo>
                <a:lnTo>
                  <a:pt x="0" y="106515"/>
                </a:lnTo>
                <a:cubicBezTo>
                  <a:pt x="0" y="47688"/>
                  <a:pt x="47688" y="0"/>
                  <a:pt x="106515" y="0"/>
                </a:cubicBezTo>
                <a:close/>
              </a:path>
            </a:pathLst>
          </a:custGeom>
        </p:spPr>
        <p:txBody>
          <a:bodyPr wrap="square">
            <a:noAutofit/>
          </a:bodyPr>
          <a:lstStyle>
            <a:lvl1pPr>
              <a:defRPr>
                <a:ea typeface="Microsoft YaHei UI" panose="020B0503020204020204" pitchFamily="34" charset="-122"/>
              </a:defRPr>
            </a:lvl1pPr>
          </a:lstStyle>
          <a:p>
            <a:endParaRPr lang="zh-CN" altLang="en-US" dirty="0"/>
          </a:p>
        </p:txBody>
      </p:sp>
      <p:sp>
        <p:nvSpPr>
          <p:cNvPr id="11" name="图片占位符 10"/>
          <p:cNvSpPr>
            <a:spLocks noGrp="1"/>
          </p:cNvSpPr>
          <p:nvPr>
            <p:ph type="pic" sz="quarter" idx="12"/>
          </p:nvPr>
        </p:nvSpPr>
        <p:spPr>
          <a:xfrm>
            <a:off x="4739541" y="3878161"/>
            <a:ext cx="2750984" cy="1719365"/>
          </a:xfrm>
          <a:custGeom>
            <a:avLst/>
            <a:gdLst>
              <a:gd name="connsiteX0" fmla="*/ 106515 w 2750984"/>
              <a:gd name="connsiteY0" fmla="*/ 0 h 1719365"/>
              <a:gd name="connsiteX1" fmla="*/ 2644469 w 2750984"/>
              <a:gd name="connsiteY1" fmla="*/ 0 h 1719365"/>
              <a:gd name="connsiteX2" fmla="*/ 2750984 w 2750984"/>
              <a:gd name="connsiteY2" fmla="*/ 106515 h 1719365"/>
              <a:gd name="connsiteX3" fmla="*/ 2750984 w 2750984"/>
              <a:gd name="connsiteY3" fmla="*/ 1612850 h 1719365"/>
              <a:gd name="connsiteX4" fmla="*/ 2644469 w 2750984"/>
              <a:gd name="connsiteY4" fmla="*/ 1719365 h 1719365"/>
              <a:gd name="connsiteX5" fmla="*/ 106515 w 2750984"/>
              <a:gd name="connsiteY5" fmla="*/ 1719365 h 1719365"/>
              <a:gd name="connsiteX6" fmla="*/ 0 w 2750984"/>
              <a:gd name="connsiteY6" fmla="*/ 1612850 h 1719365"/>
              <a:gd name="connsiteX7" fmla="*/ 0 w 2750984"/>
              <a:gd name="connsiteY7" fmla="*/ 106515 h 1719365"/>
              <a:gd name="connsiteX8" fmla="*/ 106515 w 2750984"/>
              <a:gd name="connsiteY8" fmla="*/ 0 h 17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984" h="1719365">
                <a:moveTo>
                  <a:pt x="106515" y="0"/>
                </a:moveTo>
                <a:lnTo>
                  <a:pt x="2644469" y="0"/>
                </a:lnTo>
                <a:cubicBezTo>
                  <a:pt x="2703296" y="0"/>
                  <a:pt x="2750984" y="47688"/>
                  <a:pt x="2750984" y="106515"/>
                </a:cubicBezTo>
                <a:lnTo>
                  <a:pt x="2750984" y="1612850"/>
                </a:lnTo>
                <a:cubicBezTo>
                  <a:pt x="2750984" y="1671677"/>
                  <a:pt x="2703296" y="1719365"/>
                  <a:pt x="2644469" y="1719365"/>
                </a:cubicBezTo>
                <a:lnTo>
                  <a:pt x="106515" y="1719365"/>
                </a:lnTo>
                <a:cubicBezTo>
                  <a:pt x="47688" y="1719365"/>
                  <a:pt x="0" y="1671677"/>
                  <a:pt x="0" y="1612850"/>
                </a:cubicBezTo>
                <a:lnTo>
                  <a:pt x="0" y="106515"/>
                </a:lnTo>
                <a:cubicBezTo>
                  <a:pt x="0" y="47688"/>
                  <a:pt x="47688" y="0"/>
                  <a:pt x="106515" y="0"/>
                </a:cubicBezTo>
                <a:close/>
              </a:path>
            </a:pathLst>
          </a:custGeom>
        </p:spPr>
        <p:txBody>
          <a:bodyPr wrap="square">
            <a:noAutofit/>
          </a:bodyPr>
          <a:lstStyle>
            <a:lvl1pPr>
              <a:defRPr>
                <a:ea typeface="Microsoft YaHei UI" panose="020B0503020204020204" pitchFamily="34" charset="-122"/>
              </a:defRPr>
            </a:lvl1pPr>
          </a:lstStyle>
          <a:p>
            <a:endParaRPr lang="zh-CN" altLang="en-US" dirty="0"/>
          </a:p>
        </p:txBody>
      </p:sp>
    </p:spTree>
    <p:extLst>
      <p:ext uri="{BB962C8B-B14F-4D97-AF65-F5344CB8AC3E}">
        <p14:creationId xmlns:p14="http://schemas.microsoft.com/office/powerpoint/2010/main" val="18963812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Microsoft YaHei UI" panose="020B0503020204020204" pitchFamily="34" charset="-122"/>
                <a:ea typeface="Microsoft YaHei UI" panose="020B0503020204020204" pitchFamily="34" charset="-122"/>
                <a:sym typeface="+mn-ea"/>
              </a:rPr>
              <a:t>感谢您下载包图网平台上提供的</a:t>
            </a:r>
            <a:r>
              <a:rPr lang="en-US" altLang="zh-CN" sz="300" dirty="0">
                <a:solidFill>
                  <a:schemeClr val="bg1">
                    <a:alpha val="0"/>
                  </a:schemeClr>
                </a:solidFill>
                <a:latin typeface="Microsoft YaHei UI" panose="020B0503020204020204" pitchFamily="34" charset="-122"/>
                <a:ea typeface="Microsoft YaHei UI" panose="020B0503020204020204" pitchFamily="34" charset="-122"/>
                <a:sym typeface="+mn-ea"/>
              </a:rPr>
              <a:t>PPT</a:t>
            </a:r>
            <a:r>
              <a:rPr lang="zh-CN" altLang="en-US" sz="300" dirty="0">
                <a:solidFill>
                  <a:schemeClr val="bg1">
                    <a:alpha val="0"/>
                  </a:schemeClr>
                </a:solidFill>
                <a:latin typeface="Microsoft YaHei UI" panose="020B0503020204020204" pitchFamily="34" charset="-122"/>
                <a:ea typeface="Microsoft YaHei UI"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Microsoft YaHei UI" panose="020B0503020204020204" pitchFamily="34" charset="-122"/>
                <a:ea typeface="Microsoft YaHei UI" panose="020B0503020204020204" pitchFamily="34" charset="-122"/>
                <a:sym typeface="+mn-ea"/>
              </a:rPr>
              <a:t>ibaotu.com</a:t>
            </a:r>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notesSlide" Target="../notesSlides/notesSlide3.xml"/><Relationship Id="rId7" Type="http://schemas.openxmlformats.org/officeDocument/2006/relationships/image" Target="../media/image14.sv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notesSlide" Target="../notesSlides/notesSlide4.xml"/><Relationship Id="rId7"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18.emf"/><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hyperlink" Target="mailto:gbakshi@traneng.com" TargetMode="External"/><Relationship Id="rId5" Type="http://schemas.openxmlformats.org/officeDocument/2006/relationships/hyperlink" Target="mailto:admin@traneng.com" TargetMode="Externa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D02136-E240-48F6-814D-29BE9E62BFEC}"/>
              </a:ext>
            </a:extLst>
          </p:cNvPr>
          <p:cNvSpPr/>
          <p:nvPr/>
        </p:nvSpPr>
        <p:spPr>
          <a:xfrm>
            <a:off x="-79629" y="-85725"/>
            <a:ext cx="12357354" cy="70485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68790605-188F-4125-9418-52F3550FE323}"/>
              </a:ext>
            </a:extLst>
          </p:cNvPr>
          <p:cNvSpPr/>
          <p:nvPr/>
        </p:nvSpPr>
        <p:spPr>
          <a:xfrm>
            <a:off x="-40961" y="0"/>
            <a:ext cx="12212260" cy="6858000"/>
          </a:xfrm>
          <a:prstGeom prst="rect">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矩形 1"/>
          <p:cNvSpPr/>
          <p:nvPr/>
        </p:nvSpPr>
        <p:spPr>
          <a:xfrm>
            <a:off x="0" y="2120253"/>
            <a:ext cx="12192000" cy="2820692"/>
          </a:xfrm>
          <a:prstGeom prst="rect">
            <a:avLst/>
          </a:prstGeom>
          <a:solidFill>
            <a:srgbClr val="3E4A99">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cxnSp>
        <p:nvCxnSpPr>
          <p:cNvPr id="4" name="直接连接符 3"/>
          <p:cNvCxnSpPr/>
          <p:nvPr/>
        </p:nvCxnSpPr>
        <p:spPr>
          <a:xfrm>
            <a:off x="3518115" y="752528"/>
            <a:ext cx="867388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711485" y="1061270"/>
            <a:ext cx="74805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96000" y="1370012"/>
            <a:ext cx="6096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874713" y="1920551"/>
            <a:ext cx="3058658" cy="399404"/>
          </a:xfrm>
          <a:prstGeom prst="parallelogram">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Microsoft YaHei UI" panose="020B0503020204020204" pitchFamily="34" charset="-122"/>
            </a:endParaRPr>
          </a:p>
        </p:txBody>
      </p:sp>
      <p:sp>
        <p:nvSpPr>
          <p:cNvPr id="13" name="任意多边形 12"/>
          <p:cNvSpPr/>
          <p:nvPr/>
        </p:nvSpPr>
        <p:spPr>
          <a:xfrm>
            <a:off x="9362328"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14" name="任意多边形 13"/>
          <p:cNvSpPr/>
          <p:nvPr/>
        </p:nvSpPr>
        <p:spPr>
          <a:xfrm>
            <a:off x="9784960"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15" name="任意多边形 14"/>
          <p:cNvSpPr/>
          <p:nvPr/>
        </p:nvSpPr>
        <p:spPr>
          <a:xfrm>
            <a:off x="10207593"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16" name="任意多边形 15"/>
          <p:cNvSpPr/>
          <p:nvPr/>
        </p:nvSpPr>
        <p:spPr>
          <a:xfrm>
            <a:off x="10630227"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grpSp>
        <p:nvGrpSpPr>
          <p:cNvPr id="7" name="Group 6">
            <a:extLst>
              <a:ext uri="{FF2B5EF4-FFF2-40B4-BE49-F238E27FC236}">
                <a16:creationId xmlns:a16="http://schemas.microsoft.com/office/drawing/2014/main" id="{485E22A7-AB45-46BF-8407-859D97C61DD6}"/>
              </a:ext>
            </a:extLst>
          </p:cNvPr>
          <p:cNvGrpSpPr/>
          <p:nvPr/>
        </p:nvGrpSpPr>
        <p:grpSpPr>
          <a:xfrm>
            <a:off x="5972649" y="5130179"/>
            <a:ext cx="3421002" cy="484806"/>
            <a:chOff x="5972649" y="5130179"/>
            <a:chExt cx="3421002" cy="484806"/>
          </a:xfrm>
          <a:solidFill>
            <a:srgbClr val="FFFFFF"/>
          </a:solidFill>
        </p:grpSpPr>
        <p:sp>
          <p:nvSpPr>
            <p:cNvPr id="24" name="任意多边形 23"/>
            <p:cNvSpPr/>
            <p:nvPr/>
          </p:nvSpPr>
          <p:spPr>
            <a:xfrm>
              <a:off x="9208610"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25" name="任意多边形 24"/>
            <p:cNvSpPr/>
            <p:nvPr/>
          </p:nvSpPr>
          <p:spPr>
            <a:xfrm>
              <a:off x="909702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26" name="任意多边形 25"/>
            <p:cNvSpPr/>
            <p:nvPr/>
          </p:nvSpPr>
          <p:spPr>
            <a:xfrm>
              <a:off x="898544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27" name="任意多边形 26"/>
            <p:cNvSpPr/>
            <p:nvPr/>
          </p:nvSpPr>
          <p:spPr>
            <a:xfrm>
              <a:off x="887385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28" name="任意多边形 27"/>
            <p:cNvSpPr/>
            <p:nvPr/>
          </p:nvSpPr>
          <p:spPr>
            <a:xfrm>
              <a:off x="876227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29" name="任意多边形 28"/>
            <p:cNvSpPr/>
            <p:nvPr/>
          </p:nvSpPr>
          <p:spPr>
            <a:xfrm>
              <a:off x="865068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0" name="任意多边形 29"/>
            <p:cNvSpPr/>
            <p:nvPr/>
          </p:nvSpPr>
          <p:spPr>
            <a:xfrm>
              <a:off x="853910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1" name="任意多边形 30"/>
            <p:cNvSpPr/>
            <p:nvPr/>
          </p:nvSpPr>
          <p:spPr>
            <a:xfrm>
              <a:off x="842751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2" name="任意多边形 31"/>
            <p:cNvSpPr/>
            <p:nvPr/>
          </p:nvSpPr>
          <p:spPr>
            <a:xfrm>
              <a:off x="831593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3" name="任意多边形 32"/>
            <p:cNvSpPr/>
            <p:nvPr/>
          </p:nvSpPr>
          <p:spPr>
            <a:xfrm>
              <a:off x="820434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4" name="任意多边形 33"/>
            <p:cNvSpPr/>
            <p:nvPr/>
          </p:nvSpPr>
          <p:spPr>
            <a:xfrm>
              <a:off x="809276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5" name="任意多边形 34"/>
            <p:cNvSpPr/>
            <p:nvPr/>
          </p:nvSpPr>
          <p:spPr>
            <a:xfrm>
              <a:off x="798117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6" name="任意多边形 35"/>
            <p:cNvSpPr/>
            <p:nvPr/>
          </p:nvSpPr>
          <p:spPr>
            <a:xfrm>
              <a:off x="786959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7" name="任意多边形 36"/>
            <p:cNvSpPr/>
            <p:nvPr/>
          </p:nvSpPr>
          <p:spPr>
            <a:xfrm>
              <a:off x="775800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8" name="任意多边形 37"/>
            <p:cNvSpPr/>
            <p:nvPr/>
          </p:nvSpPr>
          <p:spPr>
            <a:xfrm>
              <a:off x="764642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9" name="任意多边形 38"/>
            <p:cNvSpPr/>
            <p:nvPr/>
          </p:nvSpPr>
          <p:spPr>
            <a:xfrm>
              <a:off x="753483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0" name="任意多边形 39"/>
            <p:cNvSpPr/>
            <p:nvPr/>
          </p:nvSpPr>
          <p:spPr>
            <a:xfrm>
              <a:off x="742325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1" name="任意多边形 40"/>
            <p:cNvSpPr/>
            <p:nvPr/>
          </p:nvSpPr>
          <p:spPr>
            <a:xfrm>
              <a:off x="731166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2" name="任意多边形 41"/>
            <p:cNvSpPr/>
            <p:nvPr/>
          </p:nvSpPr>
          <p:spPr>
            <a:xfrm>
              <a:off x="720008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3" name="任意多边形 42"/>
            <p:cNvSpPr/>
            <p:nvPr/>
          </p:nvSpPr>
          <p:spPr>
            <a:xfrm>
              <a:off x="708849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4" name="任意多边形 43"/>
            <p:cNvSpPr/>
            <p:nvPr/>
          </p:nvSpPr>
          <p:spPr>
            <a:xfrm>
              <a:off x="697691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5" name="任意多边形 44"/>
            <p:cNvSpPr/>
            <p:nvPr/>
          </p:nvSpPr>
          <p:spPr>
            <a:xfrm>
              <a:off x="686532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6" name="任意多边形 45"/>
            <p:cNvSpPr/>
            <p:nvPr/>
          </p:nvSpPr>
          <p:spPr>
            <a:xfrm>
              <a:off x="675374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7" name="任意多边形 46"/>
            <p:cNvSpPr/>
            <p:nvPr/>
          </p:nvSpPr>
          <p:spPr>
            <a:xfrm>
              <a:off x="664215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8" name="任意多边形 47"/>
            <p:cNvSpPr/>
            <p:nvPr/>
          </p:nvSpPr>
          <p:spPr>
            <a:xfrm>
              <a:off x="653057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9" name="任意多边形 48"/>
            <p:cNvSpPr/>
            <p:nvPr/>
          </p:nvSpPr>
          <p:spPr>
            <a:xfrm>
              <a:off x="641898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0" name="任意多边形 49"/>
            <p:cNvSpPr/>
            <p:nvPr/>
          </p:nvSpPr>
          <p:spPr>
            <a:xfrm>
              <a:off x="630740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1" name="任意多边形 50"/>
            <p:cNvSpPr/>
            <p:nvPr/>
          </p:nvSpPr>
          <p:spPr>
            <a:xfrm>
              <a:off x="619581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2" name="任意多边形 51"/>
            <p:cNvSpPr/>
            <p:nvPr/>
          </p:nvSpPr>
          <p:spPr>
            <a:xfrm>
              <a:off x="608423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3" name="任意多边形 52"/>
            <p:cNvSpPr/>
            <p:nvPr/>
          </p:nvSpPr>
          <p:spPr>
            <a:xfrm>
              <a:off x="597264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grpSp>
      <p:grpSp>
        <p:nvGrpSpPr>
          <p:cNvPr id="74" name="组合 73"/>
          <p:cNvGrpSpPr/>
          <p:nvPr/>
        </p:nvGrpSpPr>
        <p:grpSpPr>
          <a:xfrm>
            <a:off x="-176691" y="1758480"/>
            <a:ext cx="1106331" cy="254302"/>
            <a:chOff x="-115731" y="1766100"/>
            <a:chExt cx="1106331" cy="254302"/>
          </a:xfrm>
          <a:solidFill>
            <a:srgbClr val="002060"/>
          </a:solidFill>
        </p:grpSpPr>
        <p:sp>
          <p:nvSpPr>
            <p:cNvPr id="54" name="任意多边形 53"/>
            <p:cNvSpPr/>
            <p:nvPr/>
          </p:nvSpPr>
          <p:spPr>
            <a:xfrm>
              <a:off x="359221"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5" name="任意多边形 54"/>
            <p:cNvSpPr/>
            <p:nvPr/>
          </p:nvSpPr>
          <p:spPr>
            <a:xfrm>
              <a:off x="299852"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6" name="任意多边形 55"/>
            <p:cNvSpPr/>
            <p:nvPr/>
          </p:nvSpPr>
          <p:spPr>
            <a:xfrm>
              <a:off x="240483"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7" name="任意多边形 56"/>
            <p:cNvSpPr/>
            <p:nvPr/>
          </p:nvSpPr>
          <p:spPr>
            <a:xfrm>
              <a:off x="181114"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8" name="任意多边形 57"/>
            <p:cNvSpPr/>
            <p:nvPr/>
          </p:nvSpPr>
          <p:spPr>
            <a:xfrm>
              <a:off x="121745"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9" name="任意多边形 58"/>
            <p:cNvSpPr/>
            <p:nvPr/>
          </p:nvSpPr>
          <p:spPr>
            <a:xfrm>
              <a:off x="62376"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0" name="任意多边形 59"/>
            <p:cNvSpPr/>
            <p:nvPr/>
          </p:nvSpPr>
          <p:spPr>
            <a:xfrm>
              <a:off x="3007"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1" name="任意多边形 60"/>
            <p:cNvSpPr/>
            <p:nvPr/>
          </p:nvSpPr>
          <p:spPr>
            <a:xfrm>
              <a:off x="-56362"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2" name="任意多边形 61"/>
            <p:cNvSpPr/>
            <p:nvPr/>
          </p:nvSpPr>
          <p:spPr>
            <a:xfrm>
              <a:off x="-115731"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5" name="任意多边形 64"/>
            <p:cNvSpPr/>
            <p:nvPr/>
          </p:nvSpPr>
          <p:spPr>
            <a:xfrm>
              <a:off x="893538"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6" name="任意多边形 65"/>
            <p:cNvSpPr/>
            <p:nvPr/>
          </p:nvSpPr>
          <p:spPr>
            <a:xfrm>
              <a:off x="834173"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7" name="任意多边形 66"/>
            <p:cNvSpPr/>
            <p:nvPr/>
          </p:nvSpPr>
          <p:spPr>
            <a:xfrm>
              <a:off x="774804"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8" name="任意多边形 67"/>
            <p:cNvSpPr/>
            <p:nvPr/>
          </p:nvSpPr>
          <p:spPr>
            <a:xfrm>
              <a:off x="715435"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9" name="任意多边形 68"/>
            <p:cNvSpPr/>
            <p:nvPr/>
          </p:nvSpPr>
          <p:spPr>
            <a:xfrm>
              <a:off x="656066"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70" name="任意多边形 69"/>
            <p:cNvSpPr/>
            <p:nvPr/>
          </p:nvSpPr>
          <p:spPr>
            <a:xfrm>
              <a:off x="596697"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71" name="任意多边形 70"/>
            <p:cNvSpPr/>
            <p:nvPr/>
          </p:nvSpPr>
          <p:spPr>
            <a:xfrm>
              <a:off x="537328"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72" name="任意多边形 71"/>
            <p:cNvSpPr/>
            <p:nvPr/>
          </p:nvSpPr>
          <p:spPr>
            <a:xfrm>
              <a:off x="477959"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73" name="任意多边形 72"/>
            <p:cNvSpPr/>
            <p:nvPr/>
          </p:nvSpPr>
          <p:spPr>
            <a:xfrm>
              <a:off x="418590"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grpSp>
      <p:sp>
        <p:nvSpPr>
          <p:cNvPr id="75" name="矩形 74"/>
          <p:cNvSpPr/>
          <p:nvPr/>
        </p:nvSpPr>
        <p:spPr>
          <a:xfrm>
            <a:off x="929640" y="2828094"/>
            <a:ext cx="10469879" cy="646331"/>
          </a:xfrm>
          <a:prstGeom prst="rect">
            <a:avLst/>
          </a:prstGeom>
          <a:ln>
            <a:noFill/>
          </a:ln>
        </p:spPr>
        <p:txBody>
          <a:bodyPr wrap="square">
            <a:spAutoFit/>
            <a:scene3d>
              <a:camera prst="orthographicFront"/>
              <a:lightRig rig="threePt" dir="t"/>
            </a:scene3d>
            <a:sp3d contourW="12700"/>
          </a:bodyPr>
          <a:lstStyle/>
          <a:p>
            <a:pPr fontAlgn="base"/>
            <a:r>
              <a:rPr lang="en-IN" sz="3600" cap="all" dirty="0">
                <a:solidFill>
                  <a:srgbClr val="002060"/>
                </a:solidFill>
                <a:latin typeface="Century Gothic" panose="020B0502020202020204" pitchFamily="34" charset="0"/>
              </a:rPr>
              <a:t>OFFSHORE TRANSPORT AND ENGINEERING LLP</a:t>
            </a:r>
          </a:p>
        </p:txBody>
      </p:sp>
      <p:sp>
        <p:nvSpPr>
          <p:cNvPr id="76" name="矩形 75"/>
          <p:cNvSpPr/>
          <p:nvPr/>
        </p:nvSpPr>
        <p:spPr>
          <a:xfrm>
            <a:off x="929640" y="3681131"/>
            <a:ext cx="8914684" cy="559769"/>
          </a:xfrm>
          <a:prstGeom prst="rect">
            <a:avLst/>
          </a:prstGeom>
          <a:ln>
            <a:noFill/>
          </a:ln>
        </p:spPr>
        <p:txBody>
          <a:bodyPr wrap="square">
            <a:spAutoFit/>
            <a:scene3d>
              <a:camera prst="orthographicFront"/>
              <a:lightRig rig="threePt" dir="t"/>
            </a:scene3d>
            <a:sp3d contourW="12700"/>
          </a:bodyPr>
          <a:lstStyle/>
          <a:p>
            <a:pPr>
              <a:lnSpc>
                <a:spcPct val="120000"/>
              </a:lnSpc>
            </a:pPr>
            <a:r>
              <a:rPr lang="en-IN" sz="2800" cap="all" dirty="0">
                <a:solidFill>
                  <a:srgbClr val="002060"/>
                </a:solidFill>
                <a:latin typeface="Century Gothic" panose="020B0502020202020204" pitchFamily="34" charset="0"/>
              </a:rPr>
              <a:t>Marine CONSULTANCY SERVICES </a:t>
            </a:r>
            <a:endParaRPr lang="zh-CN" altLang="en-US" sz="2800" cap="all" dirty="0">
              <a:solidFill>
                <a:srgbClr val="002060"/>
              </a:solidFill>
              <a:latin typeface="Century Gothic" panose="020B0502020202020204" pitchFamily="34" charset="0"/>
            </a:endParaRPr>
          </a:p>
        </p:txBody>
      </p:sp>
      <p:pic>
        <p:nvPicPr>
          <p:cNvPr id="11" name="Picture 10">
            <a:extLst>
              <a:ext uri="{FF2B5EF4-FFF2-40B4-BE49-F238E27FC236}">
                <a16:creationId xmlns:a16="http://schemas.microsoft.com/office/drawing/2014/main" id="{50606FD2-8740-4E7E-A75B-1E8792897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656" y="903032"/>
            <a:ext cx="2286017" cy="957269"/>
          </a:xfrm>
          <a:prstGeom prst="rect">
            <a:avLst/>
          </a:prstGeom>
          <a:ln>
            <a:solidFill>
              <a:srgbClr val="C00000"/>
            </a:solidFill>
          </a:ln>
        </p:spPr>
      </p:pic>
    </p:spTree>
    <p:extLst>
      <p:ext uri="{BB962C8B-B14F-4D97-AF65-F5344CB8AC3E}">
        <p14:creationId xmlns:p14="http://schemas.microsoft.com/office/powerpoint/2010/main" val="2084408052"/>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0-#ppt_w/2"/>
                                          </p:val>
                                        </p:tav>
                                        <p:tav tm="100000">
                                          <p:val>
                                            <p:strVal val="#ppt_x"/>
                                          </p:val>
                                        </p:tav>
                                      </p:tavLst>
                                    </p:anim>
                                    <p:anim calcmode="lin" valueType="num">
                                      <p:cBhvr additive="base">
                                        <p:cTn id="24" dur="500" fill="hold"/>
                                        <p:tgtEl>
                                          <p:spTgt spid="7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1+#ppt_w/2"/>
                                          </p:val>
                                        </p:tav>
                                        <p:tav tm="100000">
                                          <p:val>
                                            <p:strVal val="#ppt_x"/>
                                          </p:val>
                                        </p:tav>
                                      </p:tavLst>
                                    </p:anim>
                                    <p:anim calcmode="lin" valueType="num">
                                      <p:cBhvr additive="base">
                                        <p:cTn id="41" dur="500" fill="hold"/>
                                        <p:tgtEl>
                                          <p:spTgt spid="15"/>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1+#ppt_w/2"/>
                                          </p:val>
                                        </p:tav>
                                        <p:tav tm="100000">
                                          <p:val>
                                            <p:strVal val="#ppt_x"/>
                                          </p:val>
                                        </p:tav>
                                      </p:tavLst>
                                    </p:anim>
                                    <p:anim calcmode="lin" valueType="num">
                                      <p:cBhvr additive="base">
                                        <p:cTn id="45" dur="500" fill="hold"/>
                                        <p:tgtEl>
                                          <p:spTgt spid="16"/>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ipe(left)">
                                      <p:cBhvr>
                                        <p:cTn id="49" dur="500"/>
                                        <p:tgtEl>
                                          <p:spTgt spid="75"/>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3" grpId="0" animBg="1"/>
      <p:bldP spid="14" grpId="0" animBg="1"/>
      <p:bldP spid="15" grpId="0" animBg="1"/>
      <p:bldP spid="16" grpId="0" animBg="1"/>
      <p:bldP spid="75" grpId="0"/>
      <p:bldP spid="7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3">
            <a:extLst>
              <a:ext uri="{FF2B5EF4-FFF2-40B4-BE49-F238E27FC236}">
                <a16:creationId xmlns:a16="http://schemas.microsoft.com/office/drawing/2014/main" id="{53651E54-F954-4915-8F19-0B1B45EF21BD}"/>
              </a:ext>
            </a:extLst>
          </p:cNvPr>
          <p:cNvSpPr/>
          <p:nvPr/>
        </p:nvSpPr>
        <p:spPr>
          <a:xfrm>
            <a:off x="3579666" y="2461928"/>
            <a:ext cx="6059009" cy="48895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cxnSp>
        <p:nvCxnSpPr>
          <p:cNvPr id="21" name="直接连接符 29">
            <a:extLst>
              <a:ext uri="{FF2B5EF4-FFF2-40B4-BE49-F238E27FC236}">
                <a16:creationId xmlns:a16="http://schemas.microsoft.com/office/drawing/2014/main" id="{636D960A-AEF3-4018-90EF-81180E569875}"/>
              </a:ext>
            </a:extLst>
          </p:cNvPr>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文本框 30">
            <a:extLst>
              <a:ext uri="{FF2B5EF4-FFF2-40B4-BE49-F238E27FC236}">
                <a16:creationId xmlns:a16="http://schemas.microsoft.com/office/drawing/2014/main" id="{2D291E1F-8369-4C97-93AE-6E47DAFAE939}"/>
              </a:ext>
            </a:extLst>
          </p:cNvPr>
          <p:cNvSpPr txBox="1"/>
          <p:nvPr/>
        </p:nvSpPr>
        <p:spPr>
          <a:xfrm>
            <a:off x="1030019" y="683638"/>
            <a:ext cx="1951175"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002060"/>
                </a:solidFill>
                <a:latin typeface="Century Gothic" panose="020B0502020202020204" pitchFamily="34" charset="0"/>
                <a:ea typeface="Microsoft YaHei UI" panose="020B0503020204020204" pitchFamily="34" charset="-122"/>
              </a:rPr>
              <a:t>About Us</a:t>
            </a:r>
            <a:endParaRPr lang="zh-CN" altLang="en-US" sz="3200" b="1" dirty="0">
              <a:solidFill>
                <a:srgbClr val="002060"/>
              </a:solidFill>
              <a:latin typeface="Century Gothic" panose="020B0502020202020204" pitchFamily="34" charset="0"/>
              <a:ea typeface="Microsoft YaHei UI" panose="020B0503020204020204" pitchFamily="34" charset="-122"/>
            </a:endParaRPr>
          </a:p>
        </p:txBody>
      </p:sp>
      <p:sp>
        <p:nvSpPr>
          <p:cNvPr id="23" name="矩形 31">
            <a:extLst>
              <a:ext uri="{FF2B5EF4-FFF2-40B4-BE49-F238E27FC236}">
                <a16:creationId xmlns:a16="http://schemas.microsoft.com/office/drawing/2014/main" id="{2343778F-2566-4D7F-A83D-0350A19FD6C5}"/>
              </a:ext>
            </a:extLst>
          </p:cNvPr>
          <p:cNvSpPr/>
          <p:nvPr/>
        </p:nvSpPr>
        <p:spPr>
          <a:xfrm>
            <a:off x="3267766" y="768276"/>
            <a:ext cx="8517833" cy="1885901"/>
          </a:xfrm>
          <a:prstGeom prst="rect">
            <a:avLst/>
          </a:prstGeom>
        </p:spPr>
        <p:txBody>
          <a:bodyPr wrap="square">
            <a:spAutoFit/>
            <a:scene3d>
              <a:camera prst="orthographicFront"/>
              <a:lightRig rig="threePt" dir="t"/>
            </a:scene3d>
            <a:sp3d contourW="12700"/>
          </a:bodyPr>
          <a:lstStyle/>
          <a:p>
            <a:pPr fontAlgn="base">
              <a:lnSpc>
                <a:spcPct val="107000"/>
              </a:lnSpc>
              <a:spcAft>
                <a:spcPts val="1125"/>
              </a:spcAft>
            </a:pPr>
            <a:r>
              <a:rPr lang="en-IN" sz="1200" b="1" dirty="0">
                <a:solidFill>
                  <a:srgbClr val="002060"/>
                </a:solidFill>
                <a:latin typeface="Century Gothic" panose="020B0502020202020204" pitchFamily="34" charset="0"/>
              </a:rPr>
              <a:t>OTE</a:t>
            </a:r>
            <a:r>
              <a:rPr lang="en-IN" sz="1200" dirty="0">
                <a:solidFill>
                  <a:schemeClr val="bg1">
                    <a:lumMod val="50000"/>
                  </a:schemeClr>
                </a:solidFill>
                <a:latin typeface="Century Gothic" panose="020B0502020202020204" pitchFamily="34" charset="0"/>
              </a:rPr>
              <a:t> is a company that offers marine, engineering and consultancy services to the Maritime, oil, gas, marine construction and power sectors along with providing real time market-leading advice and de-risking operations whilst promoting maritime commerce.</a:t>
            </a:r>
          </a:p>
          <a:p>
            <a:pPr fontAlgn="base">
              <a:lnSpc>
                <a:spcPct val="107000"/>
              </a:lnSpc>
              <a:spcAft>
                <a:spcPts val="1125"/>
              </a:spcAft>
            </a:pPr>
            <a:r>
              <a:rPr lang="en-IN" sz="1200" b="1" dirty="0">
                <a:solidFill>
                  <a:srgbClr val="002060"/>
                </a:solidFill>
                <a:latin typeface="Century Gothic" panose="020B0502020202020204" pitchFamily="34" charset="0"/>
              </a:rPr>
              <a:t>OTE</a:t>
            </a:r>
            <a:r>
              <a:rPr lang="en-IN" sz="1200" dirty="0">
                <a:solidFill>
                  <a:schemeClr val="bg1">
                    <a:lumMod val="50000"/>
                  </a:schemeClr>
                </a:solidFill>
                <a:latin typeface="Century Gothic" panose="020B0502020202020204" pitchFamily="34" charset="0"/>
              </a:rPr>
              <a:t> also unites leading marine, engineering and adjusting consulting companies in their common commitment to driving energy transition across the marine and energy industries. </a:t>
            </a:r>
          </a:p>
          <a:p>
            <a:pPr fontAlgn="base">
              <a:lnSpc>
                <a:spcPct val="107000"/>
              </a:lnSpc>
              <a:spcAft>
                <a:spcPts val="1125"/>
              </a:spcAft>
            </a:pPr>
            <a:r>
              <a:rPr lang="en-IN" sz="1200" dirty="0">
                <a:solidFill>
                  <a:schemeClr val="bg1">
                    <a:lumMod val="50000"/>
                  </a:schemeClr>
                </a:solidFill>
                <a:latin typeface="Century Gothic" panose="020B0502020202020204" pitchFamily="34" charset="0"/>
              </a:rPr>
              <a:t>Headquartered in Mumbai, the company has an international network in  marine and offshore energy hubs.</a:t>
            </a:r>
          </a:p>
          <a:p>
            <a:pPr>
              <a:spcAft>
                <a:spcPts val="800"/>
              </a:spcAft>
            </a:pPr>
            <a:endParaRPr lang="en-IN" sz="1200" dirty="0">
              <a:solidFill>
                <a:srgbClr val="FF0000"/>
              </a:solidFill>
              <a:latin typeface="Century Gothic" panose="020B0502020202020204" pitchFamily="34" charset="0"/>
            </a:endParaRPr>
          </a:p>
        </p:txBody>
      </p:sp>
      <p:sp>
        <p:nvSpPr>
          <p:cNvPr id="24" name="Rectangle 23">
            <a:extLst>
              <a:ext uri="{FF2B5EF4-FFF2-40B4-BE49-F238E27FC236}">
                <a16:creationId xmlns:a16="http://schemas.microsoft.com/office/drawing/2014/main" id="{7E58C640-3AFC-4D12-BF52-FD1D9E8015CB}"/>
              </a:ext>
            </a:extLst>
          </p:cNvPr>
          <p:cNvSpPr/>
          <p:nvPr/>
        </p:nvSpPr>
        <p:spPr>
          <a:xfrm>
            <a:off x="-165100" y="1816106"/>
            <a:ext cx="3149600" cy="514349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26" name="Rectangle 25">
            <a:extLst>
              <a:ext uri="{FF2B5EF4-FFF2-40B4-BE49-F238E27FC236}">
                <a16:creationId xmlns:a16="http://schemas.microsoft.com/office/drawing/2014/main" id="{6E60E247-D7F9-42E6-8ED1-6F7435E56B1F}"/>
              </a:ext>
            </a:extLst>
          </p:cNvPr>
          <p:cNvSpPr/>
          <p:nvPr/>
        </p:nvSpPr>
        <p:spPr>
          <a:xfrm>
            <a:off x="3345779" y="2322229"/>
            <a:ext cx="761999" cy="761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27" name="TextBox 26">
            <a:extLst>
              <a:ext uri="{FF2B5EF4-FFF2-40B4-BE49-F238E27FC236}">
                <a16:creationId xmlns:a16="http://schemas.microsoft.com/office/drawing/2014/main" id="{1CBB3546-569A-4779-B28A-60E2A9EB035C}"/>
              </a:ext>
            </a:extLst>
          </p:cNvPr>
          <p:cNvSpPr txBox="1"/>
          <p:nvPr/>
        </p:nvSpPr>
        <p:spPr>
          <a:xfrm>
            <a:off x="4107776" y="2487162"/>
            <a:ext cx="5444835" cy="338554"/>
          </a:xfrm>
          <a:prstGeom prst="rect">
            <a:avLst/>
          </a:prstGeom>
          <a:solidFill>
            <a:srgbClr val="002060"/>
          </a:solidFill>
        </p:spPr>
        <p:txBody>
          <a:bodyPr wrap="square" rtlCol="0">
            <a:spAutoFit/>
          </a:bodyPr>
          <a:lstStyle/>
          <a:p>
            <a:r>
              <a:rPr lang="en-US" sz="1600" dirty="0">
                <a:solidFill>
                  <a:schemeClr val="bg1"/>
                </a:solidFill>
                <a:latin typeface="Century Gothic" panose="020B0502020202020204" pitchFamily="34" charset="0"/>
              </a:rPr>
              <a:t>Localization, Complete teams and individual services</a:t>
            </a:r>
            <a:endParaRPr lang="en-IN" sz="1600" dirty="0">
              <a:solidFill>
                <a:schemeClr val="bg1"/>
              </a:solidFill>
              <a:latin typeface="Century Gothic" panose="020B0502020202020204" pitchFamily="34" charset="0"/>
            </a:endParaRPr>
          </a:p>
        </p:txBody>
      </p:sp>
      <p:sp>
        <p:nvSpPr>
          <p:cNvPr id="28" name="矩形 31">
            <a:extLst>
              <a:ext uri="{FF2B5EF4-FFF2-40B4-BE49-F238E27FC236}">
                <a16:creationId xmlns:a16="http://schemas.microsoft.com/office/drawing/2014/main" id="{0EAD0A8E-E5E4-41BB-9EC7-80778860A7F2}"/>
              </a:ext>
            </a:extLst>
          </p:cNvPr>
          <p:cNvSpPr/>
          <p:nvPr/>
        </p:nvSpPr>
        <p:spPr>
          <a:xfrm>
            <a:off x="3742285" y="3223740"/>
            <a:ext cx="7821065" cy="933589"/>
          </a:xfrm>
          <a:prstGeom prst="rect">
            <a:avLst/>
          </a:prstGeom>
        </p:spPr>
        <p:txBody>
          <a:bodyPr wrap="square">
            <a:spAutoFit/>
            <a:scene3d>
              <a:camera prst="orthographicFront"/>
              <a:lightRig rig="threePt" dir="t"/>
            </a:scene3d>
            <a:sp3d contourW="12700"/>
          </a:bodyPr>
          <a:lstStyle/>
          <a:p>
            <a:pPr>
              <a:spcAft>
                <a:spcPts val="800"/>
              </a:spcAft>
            </a:pPr>
            <a:r>
              <a:rPr lang="en-US" sz="1200" b="1" dirty="0">
                <a:solidFill>
                  <a:srgbClr val="002060"/>
                </a:solidFill>
                <a:latin typeface="Century Gothic" panose="020B0502020202020204" pitchFamily="34" charset="0"/>
              </a:rPr>
              <a:t>OTE</a:t>
            </a:r>
            <a:r>
              <a:rPr lang="en-US" sz="1200" dirty="0">
                <a:solidFill>
                  <a:schemeClr val="bg2">
                    <a:lumMod val="50000"/>
                  </a:schemeClr>
                </a:solidFill>
                <a:latin typeface="Century Gothic" panose="020B0502020202020204" pitchFamily="34" charset="0"/>
              </a:rPr>
              <a:t> is able to provide complete teams to take on full projects, but our experts can also be hired individually.</a:t>
            </a:r>
            <a:endParaRPr lang="en-IN" sz="1200" dirty="0">
              <a:solidFill>
                <a:schemeClr val="bg2">
                  <a:lumMod val="50000"/>
                </a:schemeClr>
              </a:solidFill>
              <a:latin typeface="Century Gothic" panose="020B0502020202020204" pitchFamily="34" charset="0"/>
            </a:endParaRPr>
          </a:p>
          <a:p>
            <a:pPr>
              <a:spcAft>
                <a:spcPts val="800"/>
              </a:spcAft>
            </a:pPr>
            <a:r>
              <a:rPr lang="en-US" sz="1200" dirty="0">
                <a:solidFill>
                  <a:schemeClr val="bg2">
                    <a:lumMod val="50000"/>
                  </a:schemeClr>
                </a:solidFill>
                <a:latin typeface="Century Gothic" panose="020B0502020202020204" pitchFamily="34" charset="0"/>
              </a:rPr>
              <a:t>Our core team works closely with a network of seasoned professionals, allowing us to deliver tailor-made solutions.</a:t>
            </a:r>
            <a:endParaRPr lang="en-IN" sz="1200" dirty="0">
              <a:solidFill>
                <a:schemeClr val="bg2">
                  <a:lumMod val="50000"/>
                </a:schemeClr>
              </a:solidFill>
              <a:latin typeface="Century Gothic" panose="020B0502020202020204" pitchFamily="34" charset="0"/>
            </a:endParaRPr>
          </a:p>
        </p:txBody>
      </p:sp>
      <p:sp>
        <p:nvSpPr>
          <p:cNvPr id="29" name="任意多边形 13">
            <a:extLst>
              <a:ext uri="{FF2B5EF4-FFF2-40B4-BE49-F238E27FC236}">
                <a16:creationId xmlns:a16="http://schemas.microsoft.com/office/drawing/2014/main" id="{3FF62D41-715D-41D0-9E31-265D12EBCB56}"/>
              </a:ext>
            </a:extLst>
          </p:cNvPr>
          <p:cNvSpPr/>
          <p:nvPr/>
        </p:nvSpPr>
        <p:spPr>
          <a:xfrm>
            <a:off x="3579666" y="4527550"/>
            <a:ext cx="3416752" cy="48895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0" name="Rectangle 29">
            <a:extLst>
              <a:ext uri="{FF2B5EF4-FFF2-40B4-BE49-F238E27FC236}">
                <a16:creationId xmlns:a16="http://schemas.microsoft.com/office/drawing/2014/main" id="{26064C99-4D45-4165-B2F8-1FBD14E74663}"/>
              </a:ext>
            </a:extLst>
          </p:cNvPr>
          <p:cNvSpPr/>
          <p:nvPr/>
        </p:nvSpPr>
        <p:spPr>
          <a:xfrm>
            <a:off x="3345779" y="4387851"/>
            <a:ext cx="761999" cy="761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31" name="TextBox 30">
            <a:extLst>
              <a:ext uri="{FF2B5EF4-FFF2-40B4-BE49-F238E27FC236}">
                <a16:creationId xmlns:a16="http://schemas.microsoft.com/office/drawing/2014/main" id="{32B8F6C5-2C1E-4B23-927C-6A86F6E5A119}"/>
              </a:ext>
            </a:extLst>
          </p:cNvPr>
          <p:cNvSpPr txBox="1"/>
          <p:nvPr/>
        </p:nvSpPr>
        <p:spPr>
          <a:xfrm>
            <a:off x="4266513" y="4584184"/>
            <a:ext cx="1902161" cy="369332"/>
          </a:xfrm>
          <a:prstGeom prst="rect">
            <a:avLst/>
          </a:prstGeom>
          <a:noFill/>
        </p:spPr>
        <p:txBody>
          <a:bodyPr wrap="square" rtlCol="0">
            <a:spAutoFit/>
          </a:bodyPr>
          <a:lstStyle/>
          <a:p>
            <a:r>
              <a:rPr lang="en-US" dirty="0">
                <a:solidFill>
                  <a:schemeClr val="bg1"/>
                </a:solidFill>
                <a:latin typeface="Century Gothic" panose="020B0502020202020204" pitchFamily="34" charset="0"/>
              </a:rPr>
              <a:t>Cost-effective</a:t>
            </a:r>
            <a:endParaRPr lang="en-IN" dirty="0">
              <a:solidFill>
                <a:schemeClr val="bg1"/>
              </a:solidFill>
              <a:latin typeface="Century Gothic" panose="020B0502020202020204" pitchFamily="34" charset="0"/>
            </a:endParaRPr>
          </a:p>
        </p:txBody>
      </p:sp>
      <p:sp>
        <p:nvSpPr>
          <p:cNvPr id="32" name="矩形 31">
            <a:extLst>
              <a:ext uri="{FF2B5EF4-FFF2-40B4-BE49-F238E27FC236}">
                <a16:creationId xmlns:a16="http://schemas.microsoft.com/office/drawing/2014/main" id="{1F510ED4-B429-4217-90B3-56CAD20726DB}"/>
              </a:ext>
            </a:extLst>
          </p:cNvPr>
          <p:cNvSpPr/>
          <p:nvPr/>
        </p:nvSpPr>
        <p:spPr>
          <a:xfrm>
            <a:off x="3726777" y="5326620"/>
            <a:ext cx="3334202" cy="646331"/>
          </a:xfrm>
          <a:prstGeom prst="rect">
            <a:avLst/>
          </a:prstGeom>
        </p:spPr>
        <p:txBody>
          <a:bodyPr wrap="square">
            <a:spAutoFit/>
            <a:scene3d>
              <a:camera prst="orthographicFront"/>
              <a:lightRig rig="threePt" dir="t"/>
            </a:scene3d>
            <a:sp3d contourW="12700"/>
          </a:bodyPr>
          <a:lstStyle/>
          <a:p>
            <a:pPr>
              <a:spcAft>
                <a:spcPts val="800"/>
              </a:spcAft>
            </a:pPr>
            <a:r>
              <a:rPr lang="en-US" sz="1200" b="1" dirty="0">
                <a:solidFill>
                  <a:srgbClr val="002060"/>
                </a:solidFill>
                <a:latin typeface="Century Gothic" panose="020B0502020202020204" pitchFamily="34" charset="0"/>
              </a:rPr>
              <a:t>OTE</a:t>
            </a:r>
            <a:r>
              <a:rPr lang="en-US" sz="1200" dirty="0">
                <a:solidFill>
                  <a:schemeClr val="bg1">
                    <a:lumMod val="50000"/>
                  </a:schemeClr>
                </a:solidFill>
                <a:latin typeface="Century Gothic" panose="020B0502020202020204" pitchFamily="34" charset="0"/>
              </a:rPr>
              <a:t> work with competitive lump sum fees or individual rates, compliant with client requirements.</a:t>
            </a:r>
            <a:endParaRPr lang="en-IN" sz="1200" dirty="0">
              <a:solidFill>
                <a:schemeClr val="bg1">
                  <a:lumMod val="50000"/>
                </a:schemeClr>
              </a:solidFill>
              <a:latin typeface="Century Gothic" panose="020B0502020202020204" pitchFamily="34" charset="0"/>
            </a:endParaRPr>
          </a:p>
        </p:txBody>
      </p:sp>
      <p:sp>
        <p:nvSpPr>
          <p:cNvPr id="33" name="任意多边形 13">
            <a:extLst>
              <a:ext uri="{FF2B5EF4-FFF2-40B4-BE49-F238E27FC236}">
                <a16:creationId xmlns:a16="http://schemas.microsoft.com/office/drawing/2014/main" id="{234F1706-F13D-4F62-8BA7-567C123561BF}"/>
              </a:ext>
            </a:extLst>
          </p:cNvPr>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grpSp>
        <p:nvGrpSpPr>
          <p:cNvPr id="34" name="组合 16">
            <a:extLst>
              <a:ext uri="{FF2B5EF4-FFF2-40B4-BE49-F238E27FC236}">
                <a16:creationId xmlns:a16="http://schemas.microsoft.com/office/drawing/2014/main" id="{B84CB128-E176-430E-AA4B-6C936AD1C1F8}"/>
              </a:ext>
            </a:extLst>
          </p:cNvPr>
          <p:cNvGrpSpPr/>
          <p:nvPr/>
        </p:nvGrpSpPr>
        <p:grpSpPr>
          <a:xfrm>
            <a:off x="-391195" y="-1"/>
            <a:ext cx="1417774" cy="723901"/>
            <a:chOff x="-391195" y="-1"/>
            <a:chExt cx="1697596" cy="866775"/>
          </a:xfrm>
          <a:solidFill>
            <a:srgbClr val="FF0000"/>
          </a:solidFill>
        </p:grpSpPr>
        <p:sp>
          <p:nvSpPr>
            <p:cNvPr id="35" name="任意多边形 17">
              <a:extLst>
                <a:ext uri="{FF2B5EF4-FFF2-40B4-BE49-F238E27FC236}">
                  <a16:creationId xmlns:a16="http://schemas.microsoft.com/office/drawing/2014/main" id="{22DCDF94-9671-44B7-AE12-B16AC0AD26C3}"/>
                </a:ext>
              </a:extLst>
            </p:cNvPr>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6" name="任意多边形 18">
              <a:extLst>
                <a:ext uri="{FF2B5EF4-FFF2-40B4-BE49-F238E27FC236}">
                  <a16:creationId xmlns:a16="http://schemas.microsoft.com/office/drawing/2014/main" id="{FC854E4E-813E-4142-B5F5-0580C769B390}"/>
                </a:ext>
              </a:extLst>
            </p:cNvPr>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7" name="任意多边形 19">
              <a:extLst>
                <a:ext uri="{FF2B5EF4-FFF2-40B4-BE49-F238E27FC236}">
                  <a16:creationId xmlns:a16="http://schemas.microsoft.com/office/drawing/2014/main" id="{7D212B9C-F8E1-4D11-8FB7-93B990B63785}"/>
                </a:ext>
              </a:extLst>
            </p:cNvPr>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8" name="任意多边形 26">
              <a:extLst>
                <a:ext uri="{FF2B5EF4-FFF2-40B4-BE49-F238E27FC236}">
                  <a16:creationId xmlns:a16="http://schemas.microsoft.com/office/drawing/2014/main" id="{91B988CA-7504-44A5-94CE-EB9A027ADD50}"/>
                </a:ext>
              </a:extLst>
            </p:cNvPr>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9" name="任意多边形 27">
              <a:extLst>
                <a:ext uri="{FF2B5EF4-FFF2-40B4-BE49-F238E27FC236}">
                  <a16:creationId xmlns:a16="http://schemas.microsoft.com/office/drawing/2014/main" id="{0928F0D0-6F86-4266-BBB1-5C0B4F19A01A}"/>
                </a:ext>
              </a:extLst>
            </p:cNvPr>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40" name="任意多边形 28">
              <a:extLst>
                <a:ext uri="{FF2B5EF4-FFF2-40B4-BE49-F238E27FC236}">
                  <a16:creationId xmlns:a16="http://schemas.microsoft.com/office/drawing/2014/main" id="{FE68860E-2DF5-4254-9FC7-B2623B525F95}"/>
                </a:ext>
              </a:extLst>
            </p:cNvPr>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grpSp>
      <p:pic>
        <p:nvPicPr>
          <p:cNvPr id="42" name="Graphic 41" descr="Group brainstorm">
            <a:extLst>
              <a:ext uri="{FF2B5EF4-FFF2-40B4-BE49-F238E27FC236}">
                <a16:creationId xmlns:a16="http://schemas.microsoft.com/office/drawing/2014/main" id="{D084BFBD-31A4-4609-9DC7-486D4F5F4E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6248" y="2356127"/>
            <a:ext cx="721059" cy="721059"/>
          </a:xfrm>
          <a:prstGeom prst="rect">
            <a:avLst/>
          </a:prstGeom>
        </p:spPr>
      </p:pic>
      <p:pic>
        <p:nvPicPr>
          <p:cNvPr id="44" name="Graphic 43" descr="Coins">
            <a:extLst>
              <a:ext uri="{FF2B5EF4-FFF2-40B4-BE49-F238E27FC236}">
                <a16:creationId xmlns:a16="http://schemas.microsoft.com/office/drawing/2014/main" id="{EAFBC36D-68E1-46AD-A942-CF8DFA2523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20931" y="4463004"/>
            <a:ext cx="611692" cy="611692"/>
          </a:xfrm>
          <a:prstGeom prst="rect">
            <a:avLst/>
          </a:prstGeom>
        </p:spPr>
      </p:pic>
      <p:sp>
        <p:nvSpPr>
          <p:cNvPr id="25" name="任意多边形 13">
            <a:extLst>
              <a:ext uri="{FF2B5EF4-FFF2-40B4-BE49-F238E27FC236}">
                <a16:creationId xmlns:a16="http://schemas.microsoft.com/office/drawing/2014/main" id="{72BFBC55-A236-4409-84E1-E0AB5B670D0D}"/>
              </a:ext>
            </a:extLst>
          </p:cNvPr>
          <p:cNvSpPr/>
          <p:nvPr/>
        </p:nvSpPr>
        <p:spPr>
          <a:xfrm>
            <a:off x="7807717" y="4527550"/>
            <a:ext cx="3567754" cy="48895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41" name="Rectangle 40">
            <a:extLst>
              <a:ext uri="{FF2B5EF4-FFF2-40B4-BE49-F238E27FC236}">
                <a16:creationId xmlns:a16="http://schemas.microsoft.com/office/drawing/2014/main" id="{13F2A820-97FD-48FB-9F9C-F91DDA42E663}"/>
              </a:ext>
            </a:extLst>
          </p:cNvPr>
          <p:cNvSpPr/>
          <p:nvPr/>
        </p:nvSpPr>
        <p:spPr>
          <a:xfrm>
            <a:off x="7573830" y="4387851"/>
            <a:ext cx="761999" cy="761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43" name="TextBox 42">
            <a:extLst>
              <a:ext uri="{FF2B5EF4-FFF2-40B4-BE49-F238E27FC236}">
                <a16:creationId xmlns:a16="http://schemas.microsoft.com/office/drawing/2014/main" id="{96993D50-9A77-42DC-8EAE-18018AF7C0E5}"/>
              </a:ext>
            </a:extLst>
          </p:cNvPr>
          <p:cNvSpPr txBox="1"/>
          <p:nvPr/>
        </p:nvSpPr>
        <p:spPr>
          <a:xfrm>
            <a:off x="8410981" y="4584184"/>
            <a:ext cx="2905418" cy="369332"/>
          </a:xfrm>
          <a:prstGeom prst="rect">
            <a:avLst/>
          </a:prstGeom>
          <a:solidFill>
            <a:srgbClr val="002060"/>
          </a:solidFill>
        </p:spPr>
        <p:txBody>
          <a:bodyPr wrap="square" rtlCol="0">
            <a:spAutoFit/>
          </a:bodyPr>
          <a:lstStyle/>
          <a:p>
            <a:r>
              <a:rPr lang="en-US" dirty="0">
                <a:solidFill>
                  <a:schemeClr val="bg1"/>
                </a:solidFill>
                <a:latin typeface="Century Gothic" panose="020B0502020202020204" pitchFamily="34" charset="0"/>
              </a:rPr>
              <a:t>Business opportunities</a:t>
            </a:r>
            <a:endParaRPr lang="en-IN" dirty="0">
              <a:solidFill>
                <a:schemeClr val="bg1"/>
              </a:solidFill>
              <a:latin typeface="Century Gothic" panose="020B0502020202020204" pitchFamily="34" charset="0"/>
            </a:endParaRPr>
          </a:p>
        </p:txBody>
      </p:sp>
      <p:sp>
        <p:nvSpPr>
          <p:cNvPr id="45" name="矩形 31">
            <a:extLst>
              <a:ext uri="{FF2B5EF4-FFF2-40B4-BE49-F238E27FC236}">
                <a16:creationId xmlns:a16="http://schemas.microsoft.com/office/drawing/2014/main" id="{856A1091-84B2-4694-BD1E-C9D258426ADF}"/>
              </a:ext>
            </a:extLst>
          </p:cNvPr>
          <p:cNvSpPr/>
          <p:nvPr/>
        </p:nvSpPr>
        <p:spPr>
          <a:xfrm>
            <a:off x="7954829" y="5326620"/>
            <a:ext cx="3860364" cy="646331"/>
          </a:xfrm>
          <a:prstGeom prst="rect">
            <a:avLst/>
          </a:prstGeom>
        </p:spPr>
        <p:txBody>
          <a:bodyPr wrap="square">
            <a:spAutoFit/>
            <a:scene3d>
              <a:camera prst="orthographicFront"/>
              <a:lightRig rig="threePt" dir="t"/>
            </a:scene3d>
            <a:sp3d contourW="12700"/>
          </a:bodyPr>
          <a:lstStyle/>
          <a:p>
            <a:pPr>
              <a:spcAft>
                <a:spcPts val="800"/>
              </a:spcAft>
            </a:pPr>
            <a:r>
              <a:rPr lang="en-US" sz="1200" dirty="0">
                <a:solidFill>
                  <a:schemeClr val="bg1">
                    <a:lumMod val="50000"/>
                  </a:schemeClr>
                </a:solidFill>
                <a:latin typeface="Century Gothic" panose="020B0502020202020204" pitchFamily="34" charset="0"/>
              </a:rPr>
              <a:t>Thanks to the extensive network of </a:t>
            </a:r>
            <a:r>
              <a:rPr lang="en-US" sz="1200" b="1" dirty="0">
                <a:solidFill>
                  <a:srgbClr val="002060"/>
                </a:solidFill>
                <a:latin typeface="Century Gothic" panose="020B0502020202020204" pitchFamily="34" charset="0"/>
              </a:rPr>
              <a:t>OTE</a:t>
            </a:r>
            <a:r>
              <a:rPr lang="en-US" sz="1200" dirty="0">
                <a:solidFill>
                  <a:schemeClr val="bg1">
                    <a:lumMod val="50000"/>
                  </a:schemeClr>
                </a:solidFill>
                <a:latin typeface="Century Gothic" panose="020B0502020202020204" pitchFamily="34" charset="0"/>
              </a:rPr>
              <a:t>, we can also introduce you to business opportunities and provide tendering support.</a:t>
            </a:r>
            <a:endParaRPr lang="en-IN" sz="1200" dirty="0">
              <a:solidFill>
                <a:schemeClr val="bg1">
                  <a:lumMod val="50000"/>
                </a:schemeClr>
              </a:solidFill>
              <a:latin typeface="Century Gothic" panose="020B0502020202020204" pitchFamily="34" charset="0"/>
            </a:endParaRPr>
          </a:p>
        </p:txBody>
      </p:sp>
      <p:grpSp>
        <p:nvGrpSpPr>
          <p:cNvPr id="12" name="Group 11">
            <a:extLst>
              <a:ext uri="{FF2B5EF4-FFF2-40B4-BE49-F238E27FC236}">
                <a16:creationId xmlns:a16="http://schemas.microsoft.com/office/drawing/2014/main" id="{EF4246E1-6C2B-4854-82E1-76510252DBCD}"/>
              </a:ext>
            </a:extLst>
          </p:cNvPr>
          <p:cNvGrpSpPr/>
          <p:nvPr/>
        </p:nvGrpSpPr>
        <p:grpSpPr>
          <a:xfrm>
            <a:off x="7688317" y="4502338"/>
            <a:ext cx="533024" cy="533024"/>
            <a:chOff x="11434194" y="2881362"/>
            <a:chExt cx="1295723" cy="1295723"/>
          </a:xfrm>
        </p:grpSpPr>
        <p:sp>
          <p:nvSpPr>
            <p:cNvPr id="5" name="Freeform: Shape 4">
              <a:extLst>
                <a:ext uri="{FF2B5EF4-FFF2-40B4-BE49-F238E27FC236}">
                  <a16:creationId xmlns:a16="http://schemas.microsoft.com/office/drawing/2014/main" id="{D9815A76-7D25-4DBE-A490-C76FB3C8E04C}"/>
                </a:ext>
              </a:extLst>
            </p:cNvPr>
            <p:cNvSpPr/>
            <p:nvPr/>
          </p:nvSpPr>
          <p:spPr>
            <a:xfrm>
              <a:off x="11650441" y="3097612"/>
              <a:ext cx="864998" cy="864998"/>
            </a:xfrm>
            <a:custGeom>
              <a:avLst/>
              <a:gdLst>
                <a:gd name="connsiteX0" fmla="*/ 864998 w 864998"/>
                <a:gd name="connsiteY0" fmla="*/ 497374 h 864998"/>
                <a:gd name="connsiteX1" fmla="*/ 864998 w 864998"/>
                <a:gd name="connsiteY1" fmla="*/ 367624 h 864998"/>
                <a:gd name="connsiteX2" fmla="*/ 772205 w 864998"/>
                <a:gd name="connsiteY2" fmla="*/ 367624 h 864998"/>
                <a:gd name="connsiteX3" fmla="*/ 718660 w 864998"/>
                <a:gd name="connsiteY3" fmla="*/ 238065 h 864998"/>
                <a:gd name="connsiteX4" fmla="*/ 784190 w 864998"/>
                <a:gd name="connsiteY4" fmla="*/ 172546 h 864998"/>
                <a:gd name="connsiteX5" fmla="*/ 692431 w 864998"/>
                <a:gd name="connsiteY5" fmla="*/ 80787 h 864998"/>
                <a:gd name="connsiteX6" fmla="*/ 626912 w 864998"/>
                <a:gd name="connsiteY6" fmla="*/ 146317 h 864998"/>
                <a:gd name="connsiteX7" fmla="*/ 497353 w 864998"/>
                <a:gd name="connsiteY7" fmla="*/ 92772 h 864998"/>
                <a:gd name="connsiteX8" fmla="*/ 497353 w 864998"/>
                <a:gd name="connsiteY8" fmla="*/ 0 h 864998"/>
                <a:gd name="connsiteX9" fmla="*/ 367603 w 864998"/>
                <a:gd name="connsiteY9" fmla="*/ 0 h 864998"/>
                <a:gd name="connsiteX10" fmla="*/ 367603 w 864998"/>
                <a:gd name="connsiteY10" fmla="*/ 92793 h 864998"/>
                <a:gd name="connsiteX11" fmla="*/ 238043 w 864998"/>
                <a:gd name="connsiteY11" fmla="*/ 146338 h 864998"/>
                <a:gd name="connsiteX12" fmla="*/ 172524 w 864998"/>
                <a:gd name="connsiteY12" fmla="*/ 80808 h 864998"/>
                <a:gd name="connsiteX13" fmla="*/ 80766 w 864998"/>
                <a:gd name="connsiteY13" fmla="*/ 172567 h 864998"/>
                <a:gd name="connsiteX14" fmla="*/ 146296 w 864998"/>
                <a:gd name="connsiteY14" fmla="*/ 238086 h 864998"/>
                <a:gd name="connsiteX15" fmla="*/ 92751 w 864998"/>
                <a:gd name="connsiteY15" fmla="*/ 367645 h 864998"/>
                <a:gd name="connsiteX16" fmla="*/ 0 w 864998"/>
                <a:gd name="connsiteY16" fmla="*/ 367645 h 864998"/>
                <a:gd name="connsiteX17" fmla="*/ 0 w 864998"/>
                <a:gd name="connsiteY17" fmla="*/ 497395 h 864998"/>
                <a:gd name="connsiteX18" fmla="*/ 92793 w 864998"/>
                <a:gd name="connsiteY18" fmla="*/ 497395 h 864998"/>
                <a:gd name="connsiteX19" fmla="*/ 146338 w 864998"/>
                <a:gd name="connsiteY19" fmla="*/ 626955 h 864998"/>
                <a:gd name="connsiteX20" fmla="*/ 80808 w 864998"/>
                <a:gd name="connsiteY20" fmla="*/ 692474 h 864998"/>
                <a:gd name="connsiteX21" fmla="*/ 172567 w 864998"/>
                <a:gd name="connsiteY21" fmla="*/ 784232 h 864998"/>
                <a:gd name="connsiteX22" fmla="*/ 238086 w 864998"/>
                <a:gd name="connsiteY22" fmla="*/ 718702 h 864998"/>
                <a:gd name="connsiteX23" fmla="*/ 367645 w 864998"/>
                <a:gd name="connsiteY23" fmla="*/ 772247 h 864998"/>
                <a:gd name="connsiteX24" fmla="*/ 367645 w 864998"/>
                <a:gd name="connsiteY24" fmla="*/ 864998 h 864998"/>
                <a:gd name="connsiteX25" fmla="*/ 497395 w 864998"/>
                <a:gd name="connsiteY25" fmla="*/ 864998 h 864998"/>
                <a:gd name="connsiteX26" fmla="*/ 497395 w 864998"/>
                <a:gd name="connsiteY26" fmla="*/ 772205 h 864998"/>
                <a:gd name="connsiteX27" fmla="*/ 626955 w 864998"/>
                <a:gd name="connsiteY27" fmla="*/ 718660 h 864998"/>
                <a:gd name="connsiteX28" fmla="*/ 692474 w 864998"/>
                <a:gd name="connsiteY28" fmla="*/ 784190 h 864998"/>
                <a:gd name="connsiteX29" fmla="*/ 784232 w 864998"/>
                <a:gd name="connsiteY29" fmla="*/ 692431 h 864998"/>
                <a:gd name="connsiteX30" fmla="*/ 718702 w 864998"/>
                <a:gd name="connsiteY30" fmla="*/ 626912 h 864998"/>
                <a:gd name="connsiteX31" fmla="*/ 772247 w 864998"/>
                <a:gd name="connsiteY31" fmla="*/ 497353 h 864998"/>
                <a:gd name="connsiteX32" fmla="*/ 864998 w 864998"/>
                <a:gd name="connsiteY32" fmla="*/ 497353 h 86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4998" h="864998">
                  <a:moveTo>
                    <a:pt x="864998" y="497374"/>
                  </a:moveTo>
                  <a:lnTo>
                    <a:pt x="864998" y="367624"/>
                  </a:lnTo>
                  <a:lnTo>
                    <a:pt x="772205" y="367624"/>
                  </a:lnTo>
                  <a:cubicBezTo>
                    <a:pt x="763230" y="320330"/>
                    <a:pt x="744783" y="276436"/>
                    <a:pt x="718660" y="238065"/>
                  </a:cubicBezTo>
                  <a:lnTo>
                    <a:pt x="784190" y="172546"/>
                  </a:lnTo>
                  <a:lnTo>
                    <a:pt x="692431" y="80787"/>
                  </a:lnTo>
                  <a:lnTo>
                    <a:pt x="626912" y="146317"/>
                  </a:lnTo>
                  <a:cubicBezTo>
                    <a:pt x="588541" y="120215"/>
                    <a:pt x="544647" y="101768"/>
                    <a:pt x="497353" y="92772"/>
                  </a:cubicBezTo>
                  <a:lnTo>
                    <a:pt x="497353" y="0"/>
                  </a:lnTo>
                  <a:lnTo>
                    <a:pt x="367603" y="0"/>
                  </a:lnTo>
                  <a:lnTo>
                    <a:pt x="367603" y="92793"/>
                  </a:lnTo>
                  <a:cubicBezTo>
                    <a:pt x="320309" y="101768"/>
                    <a:pt x="276415" y="120215"/>
                    <a:pt x="238043" y="146338"/>
                  </a:cubicBezTo>
                  <a:lnTo>
                    <a:pt x="172524" y="80808"/>
                  </a:lnTo>
                  <a:lnTo>
                    <a:pt x="80766" y="172567"/>
                  </a:lnTo>
                  <a:lnTo>
                    <a:pt x="146296" y="238086"/>
                  </a:lnTo>
                  <a:cubicBezTo>
                    <a:pt x="120194" y="276457"/>
                    <a:pt x="101747" y="320351"/>
                    <a:pt x="92751" y="367645"/>
                  </a:cubicBezTo>
                  <a:lnTo>
                    <a:pt x="0" y="367645"/>
                  </a:lnTo>
                  <a:lnTo>
                    <a:pt x="0" y="497395"/>
                  </a:lnTo>
                  <a:lnTo>
                    <a:pt x="92793" y="497395"/>
                  </a:lnTo>
                  <a:cubicBezTo>
                    <a:pt x="101768" y="544689"/>
                    <a:pt x="120215" y="588583"/>
                    <a:pt x="146338" y="626955"/>
                  </a:cubicBezTo>
                  <a:lnTo>
                    <a:pt x="80808" y="692474"/>
                  </a:lnTo>
                  <a:lnTo>
                    <a:pt x="172567" y="784232"/>
                  </a:lnTo>
                  <a:lnTo>
                    <a:pt x="238086" y="718702"/>
                  </a:lnTo>
                  <a:cubicBezTo>
                    <a:pt x="276457" y="744804"/>
                    <a:pt x="320351" y="763251"/>
                    <a:pt x="367645" y="772247"/>
                  </a:cubicBezTo>
                  <a:lnTo>
                    <a:pt x="367645" y="864998"/>
                  </a:lnTo>
                  <a:lnTo>
                    <a:pt x="497395" y="864998"/>
                  </a:lnTo>
                  <a:lnTo>
                    <a:pt x="497395" y="772205"/>
                  </a:lnTo>
                  <a:cubicBezTo>
                    <a:pt x="544689" y="763230"/>
                    <a:pt x="588583" y="744783"/>
                    <a:pt x="626955" y="718660"/>
                  </a:cubicBezTo>
                  <a:lnTo>
                    <a:pt x="692474" y="784190"/>
                  </a:lnTo>
                  <a:lnTo>
                    <a:pt x="784232" y="692431"/>
                  </a:lnTo>
                  <a:lnTo>
                    <a:pt x="718702" y="626912"/>
                  </a:lnTo>
                  <a:cubicBezTo>
                    <a:pt x="744804" y="588541"/>
                    <a:pt x="763251" y="544647"/>
                    <a:pt x="772247" y="497353"/>
                  </a:cubicBezTo>
                  <a:lnTo>
                    <a:pt x="864998" y="497353"/>
                  </a:lnTo>
                  <a:close/>
                </a:path>
              </a:pathLst>
            </a:custGeom>
            <a:solidFill>
              <a:schemeClr val="tx1">
                <a:lumMod val="85000"/>
                <a:lumOff val="15000"/>
              </a:schemeClr>
            </a:solidFill>
            <a:ln w="2699" cap="flat">
              <a:solidFill>
                <a:srgbClr val="C00000"/>
              </a:solidFill>
              <a:prstDash val="solid"/>
              <a:miter/>
            </a:ln>
          </p:spPr>
          <p:txBody>
            <a:bodyPr rtlCol="0" anchor="ctr"/>
            <a:lstStyle/>
            <a:p>
              <a:endParaRPr lang="en-IN" dirty="0">
                <a:latin typeface="Century Gothic" panose="020B0502020202020204" pitchFamily="34" charset="0"/>
              </a:endParaRPr>
            </a:p>
          </p:txBody>
        </p:sp>
        <p:sp>
          <p:nvSpPr>
            <p:cNvPr id="6" name="Freeform: Shape 5">
              <a:extLst>
                <a:ext uri="{FF2B5EF4-FFF2-40B4-BE49-F238E27FC236}">
                  <a16:creationId xmlns:a16="http://schemas.microsoft.com/office/drawing/2014/main" id="{6B6EBE6C-E487-4617-A828-BAAE007C20E9}"/>
                </a:ext>
              </a:extLst>
            </p:cNvPr>
            <p:cNvSpPr/>
            <p:nvPr/>
          </p:nvSpPr>
          <p:spPr>
            <a:xfrm>
              <a:off x="11866693" y="3313861"/>
              <a:ext cx="432499" cy="432499"/>
            </a:xfrm>
            <a:custGeom>
              <a:avLst/>
              <a:gdLst>
                <a:gd name="connsiteX0" fmla="*/ 432499 w 432499"/>
                <a:gd name="connsiteY0" fmla="*/ 216250 h 432499"/>
                <a:gd name="connsiteX1" fmla="*/ 216250 w 432499"/>
                <a:gd name="connsiteY1" fmla="*/ 432499 h 432499"/>
                <a:gd name="connsiteX2" fmla="*/ 0 w 432499"/>
                <a:gd name="connsiteY2" fmla="*/ 216250 h 432499"/>
                <a:gd name="connsiteX3" fmla="*/ 216250 w 432499"/>
                <a:gd name="connsiteY3" fmla="*/ 0 h 432499"/>
                <a:gd name="connsiteX4" fmla="*/ 432499 w 432499"/>
                <a:gd name="connsiteY4" fmla="*/ 216250 h 43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99" h="432499">
                  <a:moveTo>
                    <a:pt x="432499" y="216250"/>
                  </a:moveTo>
                  <a:cubicBezTo>
                    <a:pt x="432499" y="335683"/>
                    <a:pt x="335683" y="432499"/>
                    <a:pt x="216250" y="432499"/>
                  </a:cubicBezTo>
                  <a:cubicBezTo>
                    <a:pt x="96816" y="432499"/>
                    <a:pt x="0" y="335683"/>
                    <a:pt x="0" y="216250"/>
                  </a:cubicBezTo>
                  <a:cubicBezTo>
                    <a:pt x="0" y="96816"/>
                    <a:pt x="96816" y="0"/>
                    <a:pt x="216250" y="0"/>
                  </a:cubicBezTo>
                  <a:cubicBezTo>
                    <a:pt x="335683" y="0"/>
                    <a:pt x="432499" y="96816"/>
                    <a:pt x="432499" y="216250"/>
                  </a:cubicBezTo>
                  <a:close/>
                </a:path>
              </a:pathLst>
            </a:custGeom>
            <a:solidFill>
              <a:srgbClr val="FFC200"/>
            </a:solidFill>
            <a:ln w="2699" cap="flat">
              <a:solidFill>
                <a:srgbClr val="C00000"/>
              </a:solidFill>
              <a:prstDash val="solid"/>
              <a:miter/>
            </a:ln>
          </p:spPr>
          <p:txBody>
            <a:bodyPr rtlCol="0" anchor="ctr"/>
            <a:lstStyle/>
            <a:p>
              <a:endParaRPr lang="en-IN" dirty="0">
                <a:latin typeface="Century Gothic" panose="020B0502020202020204" pitchFamily="34" charset="0"/>
              </a:endParaRPr>
            </a:p>
          </p:txBody>
        </p:sp>
        <p:sp>
          <p:nvSpPr>
            <p:cNvPr id="8" name="Freeform: Shape 7">
              <a:extLst>
                <a:ext uri="{FF2B5EF4-FFF2-40B4-BE49-F238E27FC236}">
                  <a16:creationId xmlns:a16="http://schemas.microsoft.com/office/drawing/2014/main" id="{13346D90-E8F6-4FF8-84C4-385D82C61FDE}"/>
                </a:ext>
              </a:extLst>
            </p:cNvPr>
            <p:cNvSpPr/>
            <p:nvPr/>
          </p:nvSpPr>
          <p:spPr>
            <a:xfrm>
              <a:off x="12435277" y="2881362"/>
              <a:ext cx="294640" cy="294640"/>
            </a:xfrm>
            <a:custGeom>
              <a:avLst/>
              <a:gdLst>
                <a:gd name="connsiteX0" fmla="*/ 274789 w 294639"/>
                <a:gd name="connsiteY0" fmla="*/ 0 h 294639"/>
                <a:gd name="connsiteX1" fmla="*/ 123414 w 294639"/>
                <a:gd name="connsiteY1" fmla="*/ 0 h 294639"/>
                <a:gd name="connsiteX2" fmla="*/ 123414 w 294639"/>
                <a:gd name="connsiteY2" fmla="*/ 43250 h 294639"/>
                <a:gd name="connsiteX3" fmla="*/ 222585 w 294639"/>
                <a:gd name="connsiteY3" fmla="*/ 43250 h 294639"/>
                <a:gd name="connsiteX4" fmla="*/ 0 w 294639"/>
                <a:gd name="connsiteY4" fmla="*/ 265835 h 294639"/>
                <a:gd name="connsiteX5" fmla="*/ 30579 w 294639"/>
                <a:gd name="connsiteY5" fmla="*/ 296414 h 294639"/>
                <a:gd name="connsiteX6" fmla="*/ 253164 w 294639"/>
                <a:gd name="connsiteY6" fmla="*/ 73829 h 294639"/>
                <a:gd name="connsiteX7" fmla="*/ 253164 w 294639"/>
                <a:gd name="connsiteY7" fmla="*/ 173000 h 294639"/>
                <a:gd name="connsiteX8" fmla="*/ 296414 w 294639"/>
                <a:gd name="connsiteY8" fmla="*/ 173000 h 294639"/>
                <a:gd name="connsiteX9" fmla="*/ 296414 w 294639"/>
                <a:gd name="connsiteY9" fmla="*/ 21625 h 294639"/>
                <a:gd name="connsiteX10" fmla="*/ 274789 w 294639"/>
                <a:gd name="connsiteY10" fmla="*/ 0 h 29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639" h="294639">
                  <a:moveTo>
                    <a:pt x="274789" y="0"/>
                  </a:moveTo>
                  <a:lnTo>
                    <a:pt x="123414" y="0"/>
                  </a:lnTo>
                  <a:lnTo>
                    <a:pt x="123414" y="43250"/>
                  </a:lnTo>
                  <a:lnTo>
                    <a:pt x="222585" y="43250"/>
                  </a:lnTo>
                  <a:lnTo>
                    <a:pt x="0" y="265835"/>
                  </a:lnTo>
                  <a:lnTo>
                    <a:pt x="30579" y="296414"/>
                  </a:lnTo>
                  <a:lnTo>
                    <a:pt x="253164" y="73829"/>
                  </a:lnTo>
                  <a:lnTo>
                    <a:pt x="253164" y="173000"/>
                  </a:lnTo>
                  <a:lnTo>
                    <a:pt x="296414" y="173000"/>
                  </a:lnTo>
                  <a:lnTo>
                    <a:pt x="296414" y="21625"/>
                  </a:lnTo>
                  <a:cubicBezTo>
                    <a:pt x="296414" y="9693"/>
                    <a:pt x="286752" y="0"/>
                    <a:pt x="274789" y="0"/>
                  </a:cubicBezTo>
                  <a:close/>
                </a:path>
              </a:pathLst>
            </a:custGeom>
            <a:solidFill>
              <a:schemeClr val="tx1">
                <a:lumMod val="85000"/>
                <a:lumOff val="15000"/>
              </a:schemeClr>
            </a:solidFill>
            <a:ln w="2699" cap="flat">
              <a:solidFill>
                <a:srgbClr val="C00000"/>
              </a:solidFill>
              <a:prstDash val="solid"/>
              <a:miter/>
            </a:ln>
          </p:spPr>
          <p:txBody>
            <a:bodyPr rtlCol="0" anchor="ctr"/>
            <a:lstStyle/>
            <a:p>
              <a:endParaRPr lang="en-IN" dirty="0">
                <a:latin typeface="Century Gothic" panose="020B0502020202020204" pitchFamily="34" charset="0"/>
              </a:endParaRPr>
            </a:p>
          </p:txBody>
        </p:sp>
        <p:sp>
          <p:nvSpPr>
            <p:cNvPr id="9" name="Freeform: Shape 8">
              <a:extLst>
                <a:ext uri="{FF2B5EF4-FFF2-40B4-BE49-F238E27FC236}">
                  <a16:creationId xmlns:a16="http://schemas.microsoft.com/office/drawing/2014/main" id="{7C78063C-A842-40F3-9626-28E01CBFCB97}"/>
                </a:ext>
              </a:extLst>
            </p:cNvPr>
            <p:cNvSpPr/>
            <p:nvPr/>
          </p:nvSpPr>
          <p:spPr>
            <a:xfrm>
              <a:off x="11434194" y="2881362"/>
              <a:ext cx="294640" cy="294640"/>
            </a:xfrm>
            <a:custGeom>
              <a:avLst/>
              <a:gdLst>
                <a:gd name="connsiteX0" fmla="*/ 173000 w 294639"/>
                <a:gd name="connsiteY0" fmla="*/ 43250 h 294639"/>
                <a:gd name="connsiteX1" fmla="*/ 173000 w 294639"/>
                <a:gd name="connsiteY1" fmla="*/ 0 h 294639"/>
                <a:gd name="connsiteX2" fmla="*/ 21625 w 294639"/>
                <a:gd name="connsiteY2" fmla="*/ 0 h 294639"/>
                <a:gd name="connsiteX3" fmla="*/ 0 w 294639"/>
                <a:gd name="connsiteY3" fmla="*/ 21625 h 294639"/>
                <a:gd name="connsiteX4" fmla="*/ 0 w 294639"/>
                <a:gd name="connsiteY4" fmla="*/ 173000 h 294639"/>
                <a:gd name="connsiteX5" fmla="*/ 43250 w 294639"/>
                <a:gd name="connsiteY5" fmla="*/ 173000 h 294639"/>
                <a:gd name="connsiteX6" fmla="*/ 43250 w 294639"/>
                <a:gd name="connsiteY6" fmla="*/ 73829 h 294639"/>
                <a:gd name="connsiteX7" fmla="*/ 265835 w 294639"/>
                <a:gd name="connsiteY7" fmla="*/ 296414 h 294639"/>
                <a:gd name="connsiteX8" fmla="*/ 296414 w 294639"/>
                <a:gd name="connsiteY8" fmla="*/ 265835 h 294639"/>
                <a:gd name="connsiteX9" fmla="*/ 73829 w 294639"/>
                <a:gd name="connsiteY9" fmla="*/ 43250 h 29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639" h="294639">
                  <a:moveTo>
                    <a:pt x="173000" y="43250"/>
                  </a:moveTo>
                  <a:lnTo>
                    <a:pt x="173000" y="0"/>
                  </a:lnTo>
                  <a:lnTo>
                    <a:pt x="21625" y="0"/>
                  </a:lnTo>
                  <a:cubicBezTo>
                    <a:pt x="9662" y="0"/>
                    <a:pt x="0" y="9693"/>
                    <a:pt x="0" y="21625"/>
                  </a:cubicBezTo>
                  <a:lnTo>
                    <a:pt x="0" y="173000"/>
                  </a:lnTo>
                  <a:lnTo>
                    <a:pt x="43250" y="173000"/>
                  </a:lnTo>
                  <a:lnTo>
                    <a:pt x="43250" y="73829"/>
                  </a:lnTo>
                  <a:lnTo>
                    <a:pt x="265835" y="296414"/>
                  </a:lnTo>
                  <a:lnTo>
                    <a:pt x="296414" y="265835"/>
                  </a:lnTo>
                  <a:lnTo>
                    <a:pt x="73829" y="43250"/>
                  </a:lnTo>
                  <a:close/>
                </a:path>
              </a:pathLst>
            </a:custGeom>
            <a:solidFill>
              <a:schemeClr val="tx1">
                <a:lumMod val="85000"/>
                <a:lumOff val="15000"/>
              </a:schemeClr>
            </a:solidFill>
            <a:ln w="2699" cap="flat">
              <a:solidFill>
                <a:srgbClr val="C00000"/>
              </a:solidFill>
              <a:prstDash val="solid"/>
              <a:miter/>
            </a:ln>
          </p:spPr>
          <p:txBody>
            <a:bodyPr rtlCol="0" anchor="ctr"/>
            <a:lstStyle/>
            <a:p>
              <a:endParaRPr lang="en-IN">
                <a:latin typeface="Century Gothic" panose="020B0502020202020204" pitchFamily="34" charset="0"/>
              </a:endParaRPr>
            </a:p>
          </p:txBody>
        </p:sp>
        <p:sp>
          <p:nvSpPr>
            <p:cNvPr id="10" name="Freeform: Shape 9">
              <a:extLst>
                <a:ext uri="{FF2B5EF4-FFF2-40B4-BE49-F238E27FC236}">
                  <a16:creationId xmlns:a16="http://schemas.microsoft.com/office/drawing/2014/main" id="{4E2BE9A4-4BB7-4D9D-AB06-400E2073E534}"/>
                </a:ext>
              </a:extLst>
            </p:cNvPr>
            <p:cNvSpPr/>
            <p:nvPr/>
          </p:nvSpPr>
          <p:spPr>
            <a:xfrm>
              <a:off x="12435277" y="3882445"/>
              <a:ext cx="294640" cy="294640"/>
            </a:xfrm>
            <a:custGeom>
              <a:avLst/>
              <a:gdLst>
                <a:gd name="connsiteX0" fmla="*/ 253164 w 294639"/>
                <a:gd name="connsiteY0" fmla="*/ 222585 h 294639"/>
                <a:gd name="connsiteX1" fmla="*/ 30579 w 294639"/>
                <a:gd name="connsiteY1" fmla="*/ 0 h 294639"/>
                <a:gd name="connsiteX2" fmla="*/ 0 w 294639"/>
                <a:gd name="connsiteY2" fmla="*/ 30579 h 294639"/>
                <a:gd name="connsiteX3" fmla="*/ 222585 w 294639"/>
                <a:gd name="connsiteY3" fmla="*/ 253164 h 294639"/>
                <a:gd name="connsiteX4" fmla="*/ 123414 w 294639"/>
                <a:gd name="connsiteY4" fmla="*/ 253164 h 294639"/>
                <a:gd name="connsiteX5" fmla="*/ 123414 w 294639"/>
                <a:gd name="connsiteY5" fmla="*/ 296414 h 294639"/>
                <a:gd name="connsiteX6" fmla="*/ 274789 w 294639"/>
                <a:gd name="connsiteY6" fmla="*/ 296414 h 294639"/>
                <a:gd name="connsiteX7" fmla="*/ 296414 w 294639"/>
                <a:gd name="connsiteY7" fmla="*/ 274789 h 294639"/>
                <a:gd name="connsiteX8" fmla="*/ 296414 w 294639"/>
                <a:gd name="connsiteY8" fmla="*/ 123414 h 294639"/>
                <a:gd name="connsiteX9" fmla="*/ 253164 w 294639"/>
                <a:gd name="connsiteY9" fmla="*/ 123414 h 29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639" h="294639">
                  <a:moveTo>
                    <a:pt x="253164" y="222585"/>
                  </a:moveTo>
                  <a:lnTo>
                    <a:pt x="30579" y="0"/>
                  </a:lnTo>
                  <a:lnTo>
                    <a:pt x="0" y="30579"/>
                  </a:lnTo>
                  <a:lnTo>
                    <a:pt x="222585" y="253164"/>
                  </a:lnTo>
                  <a:lnTo>
                    <a:pt x="123414" y="253164"/>
                  </a:lnTo>
                  <a:lnTo>
                    <a:pt x="123414" y="296414"/>
                  </a:lnTo>
                  <a:lnTo>
                    <a:pt x="274789" y="296414"/>
                  </a:lnTo>
                  <a:cubicBezTo>
                    <a:pt x="286752" y="296414"/>
                    <a:pt x="296414" y="286721"/>
                    <a:pt x="296414" y="274789"/>
                  </a:cubicBezTo>
                  <a:lnTo>
                    <a:pt x="296414" y="123414"/>
                  </a:lnTo>
                  <a:lnTo>
                    <a:pt x="253164" y="123414"/>
                  </a:lnTo>
                  <a:close/>
                </a:path>
              </a:pathLst>
            </a:custGeom>
            <a:solidFill>
              <a:schemeClr val="tx1">
                <a:lumMod val="85000"/>
                <a:lumOff val="15000"/>
              </a:schemeClr>
            </a:solidFill>
            <a:ln w="2699" cap="flat">
              <a:solidFill>
                <a:srgbClr val="C00000"/>
              </a:solidFill>
              <a:prstDash val="solid"/>
              <a:miter/>
            </a:ln>
          </p:spPr>
          <p:txBody>
            <a:bodyPr rtlCol="0" anchor="ctr"/>
            <a:lstStyle/>
            <a:p>
              <a:endParaRPr lang="en-IN" dirty="0">
                <a:latin typeface="Century Gothic" panose="020B0502020202020204" pitchFamily="34" charset="0"/>
              </a:endParaRPr>
            </a:p>
          </p:txBody>
        </p:sp>
        <p:sp>
          <p:nvSpPr>
            <p:cNvPr id="11" name="Freeform: Shape 10">
              <a:extLst>
                <a:ext uri="{FF2B5EF4-FFF2-40B4-BE49-F238E27FC236}">
                  <a16:creationId xmlns:a16="http://schemas.microsoft.com/office/drawing/2014/main" id="{6822A757-EC1D-4FFC-ADDC-E127D377394B}"/>
                </a:ext>
              </a:extLst>
            </p:cNvPr>
            <p:cNvSpPr/>
            <p:nvPr/>
          </p:nvSpPr>
          <p:spPr>
            <a:xfrm>
              <a:off x="11434194" y="3882445"/>
              <a:ext cx="294640" cy="294640"/>
            </a:xfrm>
            <a:custGeom>
              <a:avLst/>
              <a:gdLst>
                <a:gd name="connsiteX0" fmla="*/ 265835 w 294639"/>
                <a:gd name="connsiteY0" fmla="*/ 0 h 294639"/>
                <a:gd name="connsiteX1" fmla="*/ 43250 w 294639"/>
                <a:gd name="connsiteY1" fmla="*/ 222585 h 294639"/>
                <a:gd name="connsiteX2" fmla="*/ 43250 w 294639"/>
                <a:gd name="connsiteY2" fmla="*/ 123414 h 294639"/>
                <a:gd name="connsiteX3" fmla="*/ 0 w 294639"/>
                <a:gd name="connsiteY3" fmla="*/ 123414 h 294639"/>
                <a:gd name="connsiteX4" fmla="*/ 0 w 294639"/>
                <a:gd name="connsiteY4" fmla="*/ 274789 h 294639"/>
                <a:gd name="connsiteX5" fmla="*/ 21625 w 294639"/>
                <a:gd name="connsiteY5" fmla="*/ 296414 h 294639"/>
                <a:gd name="connsiteX6" fmla="*/ 173000 w 294639"/>
                <a:gd name="connsiteY6" fmla="*/ 296414 h 294639"/>
                <a:gd name="connsiteX7" fmla="*/ 173000 w 294639"/>
                <a:gd name="connsiteY7" fmla="*/ 253164 h 294639"/>
                <a:gd name="connsiteX8" fmla="*/ 73829 w 294639"/>
                <a:gd name="connsiteY8" fmla="*/ 253164 h 294639"/>
                <a:gd name="connsiteX9" fmla="*/ 296414 w 294639"/>
                <a:gd name="connsiteY9" fmla="*/ 30579 h 29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639" h="294639">
                  <a:moveTo>
                    <a:pt x="265835" y="0"/>
                  </a:moveTo>
                  <a:lnTo>
                    <a:pt x="43250" y="222585"/>
                  </a:lnTo>
                  <a:lnTo>
                    <a:pt x="43250" y="123414"/>
                  </a:lnTo>
                  <a:lnTo>
                    <a:pt x="0" y="123414"/>
                  </a:lnTo>
                  <a:lnTo>
                    <a:pt x="0" y="274789"/>
                  </a:lnTo>
                  <a:cubicBezTo>
                    <a:pt x="0" y="286721"/>
                    <a:pt x="9662" y="296414"/>
                    <a:pt x="21625" y="296414"/>
                  </a:cubicBezTo>
                  <a:lnTo>
                    <a:pt x="173000" y="296414"/>
                  </a:lnTo>
                  <a:lnTo>
                    <a:pt x="173000" y="253164"/>
                  </a:lnTo>
                  <a:lnTo>
                    <a:pt x="73829" y="253164"/>
                  </a:lnTo>
                  <a:lnTo>
                    <a:pt x="296414" y="30579"/>
                  </a:lnTo>
                  <a:close/>
                </a:path>
              </a:pathLst>
            </a:custGeom>
            <a:solidFill>
              <a:schemeClr val="tx1">
                <a:lumMod val="85000"/>
                <a:lumOff val="15000"/>
              </a:schemeClr>
            </a:solidFill>
            <a:ln w="2699" cap="flat">
              <a:solidFill>
                <a:srgbClr val="C00000"/>
              </a:solidFill>
              <a:prstDash val="solid"/>
              <a:miter/>
            </a:ln>
          </p:spPr>
          <p:txBody>
            <a:bodyPr rtlCol="0" anchor="ctr"/>
            <a:lstStyle/>
            <a:p>
              <a:endParaRPr lang="en-IN">
                <a:latin typeface="Century Gothic" panose="020B0502020202020204" pitchFamily="34" charset="0"/>
              </a:endParaRPr>
            </a:p>
          </p:txBody>
        </p:sp>
      </p:grpSp>
      <p:pic>
        <p:nvPicPr>
          <p:cNvPr id="47" name="Graphic 46">
            <a:extLst>
              <a:ext uri="{FF2B5EF4-FFF2-40B4-BE49-F238E27FC236}">
                <a16:creationId xmlns:a16="http://schemas.microsoft.com/office/drawing/2014/main" id="{EF13B880-F735-482A-94D9-86D16030BE1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0931" y="3272483"/>
            <a:ext cx="233887" cy="233887"/>
          </a:xfrm>
          <a:prstGeom prst="rect">
            <a:avLst/>
          </a:prstGeom>
        </p:spPr>
      </p:pic>
      <p:pic>
        <p:nvPicPr>
          <p:cNvPr id="48" name="Graphic 47">
            <a:extLst>
              <a:ext uri="{FF2B5EF4-FFF2-40B4-BE49-F238E27FC236}">
                <a16:creationId xmlns:a16="http://schemas.microsoft.com/office/drawing/2014/main" id="{D73BC5F1-C72E-43FE-A466-4390DCF52A2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0931" y="3774798"/>
            <a:ext cx="233887" cy="233887"/>
          </a:xfrm>
          <a:prstGeom prst="rect">
            <a:avLst/>
          </a:prstGeom>
        </p:spPr>
      </p:pic>
      <p:pic>
        <p:nvPicPr>
          <p:cNvPr id="49" name="Graphic 48">
            <a:extLst>
              <a:ext uri="{FF2B5EF4-FFF2-40B4-BE49-F238E27FC236}">
                <a16:creationId xmlns:a16="http://schemas.microsoft.com/office/drawing/2014/main" id="{807A7D1A-2741-469C-BB22-145EC5319CA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0931" y="5380372"/>
            <a:ext cx="233887" cy="233887"/>
          </a:xfrm>
          <a:prstGeom prst="rect">
            <a:avLst/>
          </a:prstGeom>
        </p:spPr>
      </p:pic>
      <p:pic>
        <p:nvPicPr>
          <p:cNvPr id="50" name="Graphic 49">
            <a:extLst>
              <a:ext uri="{FF2B5EF4-FFF2-40B4-BE49-F238E27FC236}">
                <a16:creationId xmlns:a16="http://schemas.microsoft.com/office/drawing/2014/main" id="{70DD7C53-8C79-4286-B9C2-E26B83A68A5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66323" y="5380372"/>
            <a:ext cx="233887" cy="233887"/>
          </a:xfrm>
          <a:prstGeom prst="rect">
            <a:avLst/>
          </a:prstGeom>
        </p:spPr>
      </p:pic>
    </p:spTree>
    <p:extLst>
      <p:ext uri="{BB962C8B-B14F-4D97-AF65-F5344CB8AC3E}">
        <p14:creationId xmlns:p14="http://schemas.microsoft.com/office/powerpoint/2010/main" val="818987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9">
            <a:extLst>
              <a:ext uri="{FF2B5EF4-FFF2-40B4-BE49-F238E27FC236}">
                <a16:creationId xmlns:a16="http://schemas.microsoft.com/office/drawing/2014/main" id="{636D960A-AEF3-4018-90EF-81180E569875}"/>
              </a:ext>
            </a:extLst>
          </p:cNvPr>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文本框 30">
            <a:extLst>
              <a:ext uri="{FF2B5EF4-FFF2-40B4-BE49-F238E27FC236}">
                <a16:creationId xmlns:a16="http://schemas.microsoft.com/office/drawing/2014/main" id="{2D291E1F-8369-4C97-93AE-6E47DAFAE939}"/>
              </a:ext>
            </a:extLst>
          </p:cNvPr>
          <p:cNvSpPr txBox="1"/>
          <p:nvPr/>
        </p:nvSpPr>
        <p:spPr>
          <a:xfrm>
            <a:off x="1030019" y="683638"/>
            <a:ext cx="4833374"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002060"/>
                </a:solidFill>
                <a:latin typeface="Century Gothic" panose="020B0502020202020204" pitchFamily="34" charset="0"/>
                <a:ea typeface="Microsoft YaHei UI" panose="020B0503020204020204" pitchFamily="34" charset="-122"/>
              </a:rPr>
              <a:t>Solution based services</a:t>
            </a:r>
            <a:endParaRPr lang="zh-CN" altLang="en-US" sz="3200" b="1" dirty="0">
              <a:solidFill>
                <a:srgbClr val="002060"/>
              </a:solidFill>
              <a:latin typeface="Century Gothic" panose="020B0502020202020204" pitchFamily="34" charset="0"/>
              <a:ea typeface="Microsoft YaHei UI" panose="020B0503020204020204" pitchFamily="34" charset="-122"/>
            </a:endParaRPr>
          </a:p>
        </p:txBody>
      </p:sp>
      <p:sp>
        <p:nvSpPr>
          <p:cNvPr id="24" name="Rectangle 23">
            <a:extLst>
              <a:ext uri="{FF2B5EF4-FFF2-40B4-BE49-F238E27FC236}">
                <a16:creationId xmlns:a16="http://schemas.microsoft.com/office/drawing/2014/main" id="{7E58C640-3AFC-4D12-BF52-FD1D9E8015CB}"/>
              </a:ext>
            </a:extLst>
          </p:cNvPr>
          <p:cNvSpPr/>
          <p:nvPr/>
        </p:nvSpPr>
        <p:spPr>
          <a:xfrm>
            <a:off x="134508" y="1609871"/>
            <a:ext cx="3149600" cy="514349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33" name="任意多边形 13">
            <a:extLst>
              <a:ext uri="{FF2B5EF4-FFF2-40B4-BE49-F238E27FC236}">
                <a16:creationId xmlns:a16="http://schemas.microsoft.com/office/drawing/2014/main" id="{234F1706-F13D-4F62-8BA7-567C123561BF}"/>
              </a:ext>
            </a:extLst>
          </p:cNvPr>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rgbClr val="3E4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grpSp>
        <p:nvGrpSpPr>
          <p:cNvPr id="34" name="组合 16">
            <a:extLst>
              <a:ext uri="{FF2B5EF4-FFF2-40B4-BE49-F238E27FC236}">
                <a16:creationId xmlns:a16="http://schemas.microsoft.com/office/drawing/2014/main" id="{B84CB128-E176-430E-AA4B-6C936AD1C1F8}"/>
              </a:ext>
            </a:extLst>
          </p:cNvPr>
          <p:cNvGrpSpPr/>
          <p:nvPr/>
        </p:nvGrpSpPr>
        <p:grpSpPr>
          <a:xfrm>
            <a:off x="-391195" y="-1"/>
            <a:ext cx="1417774" cy="723901"/>
            <a:chOff x="-391195" y="-1"/>
            <a:chExt cx="1697596" cy="866775"/>
          </a:xfrm>
        </p:grpSpPr>
        <p:sp>
          <p:nvSpPr>
            <p:cNvPr id="35" name="任意多边形 17">
              <a:extLst>
                <a:ext uri="{FF2B5EF4-FFF2-40B4-BE49-F238E27FC236}">
                  <a16:creationId xmlns:a16="http://schemas.microsoft.com/office/drawing/2014/main" id="{22DCDF94-9671-44B7-AE12-B16AC0AD26C3}"/>
                </a:ext>
              </a:extLst>
            </p:cNvPr>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6" name="任意多边形 18">
              <a:extLst>
                <a:ext uri="{FF2B5EF4-FFF2-40B4-BE49-F238E27FC236}">
                  <a16:creationId xmlns:a16="http://schemas.microsoft.com/office/drawing/2014/main" id="{FC854E4E-813E-4142-B5F5-0580C769B390}"/>
                </a:ext>
              </a:extLst>
            </p:cNvPr>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7" name="任意多边形 19">
              <a:extLst>
                <a:ext uri="{FF2B5EF4-FFF2-40B4-BE49-F238E27FC236}">
                  <a16:creationId xmlns:a16="http://schemas.microsoft.com/office/drawing/2014/main" id="{7D212B9C-F8E1-4D11-8FB7-93B990B63785}"/>
                </a:ext>
              </a:extLst>
            </p:cNvPr>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8" name="任意多边形 26">
              <a:extLst>
                <a:ext uri="{FF2B5EF4-FFF2-40B4-BE49-F238E27FC236}">
                  <a16:creationId xmlns:a16="http://schemas.microsoft.com/office/drawing/2014/main" id="{91B988CA-7504-44A5-94CE-EB9A027ADD50}"/>
                </a:ext>
              </a:extLst>
            </p:cNvPr>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9" name="任意多边形 27">
              <a:extLst>
                <a:ext uri="{FF2B5EF4-FFF2-40B4-BE49-F238E27FC236}">
                  <a16:creationId xmlns:a16="http://schemas.microsoft.com/office/drawing/2014/main" id="{0928F0D0-6F86-4266-BBB1-5C0B4F19A01A}"/>
                </a:ext>
              </a:extLst>
            </p:cNvPr>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40" name="任意多边形 28">
              <a:extLst>
                <a:ext uri="{FF2B5EF4-FFF2-40B4-BE49-F238E27FC236}">
                  <a16:creationId xmlns:a16="http://schemas.microsoft.com/office/drawing/2014/main" id="{FE68860E-2DF5-4254-9FC7-B2623B525F95}"/>
                </a:ext>
              </a:extLst>
            </p:cNvPr>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grpSp>
      <p:sp>
        <p:nvSpPr>
          <p:cNvPr id="3" name="TextBox 2">
            <a:extLst>
              <a:ext uri="{FF2B5EF4-FFF2-40B4-BE49-F238E27FC236}">
                <a16:creationId xmlns:a16="http://schemas.microsoft.com/office/drawing/2014/main" id="{545B1A43-524C-461B-9BD0-D87280E0E6CA}"/>
              </a:ext>
            </a:extLst>
          </p:cNvPr>
          <p:cNvSpPr txBox="1"/>
          <p:nvPr/>
        </p:nvSpPr>
        <p:spPr>
          <a:xfrm>
            <a:off x="3363658" y="1888681"/>
            <a:ext cx="8693834" cy="4585871"/>
          </a:xfrm>
          <a:prstGeom prst="rect">
            <a:avLst/>
          </a:prstGeom>
          <a:solidFill>
            <a:srgbClr val="002060">
              <a:alpha val="73000"/>
            </a:srgbClr>
          </a:solidFill>
          <a:ln>
            <a:solidFill>
              <a:srgbClr val="FF0000">
                <a:alpha val="95000"/>
              </a:srgbClr>
            </a:solidFill>
          </a:ln>
        </p:spPr>
        <p:txBody>
          <a:bodyPr wrap="square" rtlCol="0">
            <a:spAutoFit/>
          </a:bodyPr>
          <a:lstStyle/>
          <a:p>
            <a:r>
              <a:rPr lang="en-IN" sz="1200" dirty="0">
                <a:latin typeface="Century Gothic" panose="020B0502020202020204" pitchFamily="34" charset="0"/>
              </a:rPr>
              <a:t>We understand our clients needs and provide </a:t>
            </a:r>
            <a:r>
              <a:rPr lang="en-IN" sz="1200" i="1" dirty="0">
                <a:latin typeface="Century Gothic" panose="020B0502020202020204" pitchFamily="34" charset="0"/>
              </a:rPr>
              <a:t>“Solution based services”. </a:t>
            </a:r>
            <a:r>
              <a:rPr lang="en-IN" sz="1200" dirty="0">
                <a:latin typeface="Century Gothic" panose="020B0502020202020204" pitchFamily="34" charset="0"/>
              </a:rPr>
              <a:t>In lieu of this we don’t only offer Technical but also corporate services so as to enable our clients and partners to understand the business atmospherics on ground and hence create ease of doing business.</a:t>
            </a:r>
          </a:p>
          <a:p>
            <a:endParaRPr lang="en-IN" sz="1200" dirty="0">
              <a:latin typeface="Century Gothic" panose="020B0502020202020204" pitchFamily="34" charset="0"/>
            </a:endParaRPr>
          </a:p>
          <a:p>
            <a:r>
              <a:rPr lang="en-IN" sz="1400" b="1" dirty="0">
                <a:latin typeface="Century Gothic" panose="020B0502020202020204" pitchFamily="34" charset="0"/>
              </a:rPr>
              <a:t>Corporate Services</a:t>
            </a:r>
            <a:r>
              <a:rPr lang="en-IN" sz="1400" dirty="0">
                <a:latin typeface="Century Gothic" panose="020B0502020202020204" pitchFamily="34" charset="0"/>
              </a:rPr>
              <a:t>:</a:t>
            </a:r>
          </a:p>
          <a:p>
            <a:pPr marL="342900" indent="-342900">
              <a:buFont typeface="+mj-lt"/>
              <a:buAutoNum type="arabicPeriod"/>
            </a:pPr>
            <a:r>
              <a:rPr lang="en-IN" sz="1200" dirty="0">
                <a:latin typeface="Century Gothic" panose="020B0502020202020204" pitchFamily="34" charset="0"/>
              </a:rPr>
              <a:t>Country representation</a:t>
            </a:r>
          </a:p>
          <a:p>
            <a:pPr marL="342900" indent="-342900">
              <a:buFont typeface="+mj-lt"/>
              <a:buAutoNum type="arabicPeriod"/>
            </a:pPr>
            <a:r>
              <a:rPr lang="en-IN" sz="1200" dirty="0">
                <a:latin typeface="Century Gothic" panose="020B0502020202020204" pitchFamily="34" charset="0"/>
              </a:rPr>
              <a:t>Taxation and GST</a:t>
            </a:r>
          </a:p>
          <a:p>
            <a:pPr marL="342900" indent="-342900">
              <a:buFont typeface="+mj-lt"/>
              <a:buAutoNum type="arabicPeriod"/>
            </a:pPr>
            <a:r>
              <a:rPr lang="en-IN" sz="1200" dirty="0">
                <a:latin typeface="Century Gothic" panose="020B0502020202020204" pitchFamily="34" charset="0"/>
              </a:rPr>
              <a:t>Corporate compliance</a:t>
            </a:r>
          </a:p>
          <a:p>
            <a:pPr marL="342900" indent="-342900">
              <a:buFont typeface="+mj-lt"/>
              <a:buAutoNum type="arabicPeriod"/>
            </a:pPr>
            <a:r>
              <a:rPr lang="en-IN" sz="1200" dirty="0">
                <a:latin typeface="Century Gothic" panose="020B0502020202020204" pitchFamily="34" charset="0"/>
              </a:rPr>
              <a:t>Banking and Project finance</a:t>
            </a:r>
          </a:p>
          <a:p>
            <a:pPr marL="342900" indent="-342900">
              <a:buFont typeface="+mj-lt"/>
              <a:buAutoNum type="arabicPeriod"/>
            </a:pPr>
            <a:r>
              <a:rPr lang="en-IN" sz="1200" dirty="0">
                <a:latin typeface="Century Gothic" panose="020B0502020202020204" pitchFamily="34" charset="0"/>
              </a:rPr>
              <a:t>Hedging currency solutions</a:t>
            </a:r>
          </a:p>
          <a:p>
            <a:pPr marL="342900" indent="-342900">
              <a:buFont typeface="+mj-lt"/>
              <a:buAutoNum type="arabicPeriod"/>
            </a:pPr>
            <a:r>
              <a:rPr lang="en-IN" sz="1200" dirty="0">
                <a:latin typeface="Century Gothic" panose="020B0502020202020204" pitchFamily="34" charset="0"/>
              </a:rPr>
              <a:t>Marketing and tendering</a:t>
            </a:r>
          </a:p>
          <a:p>
            <a:pPr marL="342900" indent="-342900">
              <a:buFont typeface="+mj-lt"/>
              <a:buAutoNum type="arabicPeriod"/>
            </a:pPr>
            <a:r>
              <a:rPr lang="en-IN" sz="1200" dirty="0">
                <a:latin typeface="Century Gothic" panose="020B0502020202020204" pitchFamily="34" charset="0"/>
              </a:rPr>
              <a:t>Local cost estimation</a:t>
            </a:r>
          </a:p>
          <a:p>
            <a:endParaRPr lang="en-IN" sz="1200" dirty="0">
              <a:latin typeface="Century Gothic" panose="020B0502020202020204" pitchFamily="34" charset="0"/>
            </a:endParaRPr>
          </a:p>
          <a:p>
            <a:r>
              <a:rPr lang="en-IN" sz="1400" b="1" dirty="0">
                <a:latin typeface="Century Gothic" panose="020B0502020202020204" pitchFamily="34" charset="0"/>
              </a:rPr>
              <a:t>Technical Services</a:t>
            </a:r>
            <a:r>
              <a:rPr lang="en-IN" sz="1400" dirty="0">
                <a:latin typeface="Century Gothic" panose="020B0502020202020204" pitchFamily="34" charset="0"/>
              </a:rPr>
              <a:t>:</a:t>
            </a:r>
          </a:p>
          <a:p>
            <a:pPr marL="228600" indent="-228600">
              <a:buFont typeface="+mj-lt"/>
              <a:buAutoNum type="arabicPeriod"/>
            </a:pPr>
            <a:r>
              <a:rPr lang="en-IN" sz="1200" dirty="0">
                <a:latin typeface="Century Gothic" panose="020B0502020202020204" pitchFamily="34" charset="0"/>
              </a:rPr>
              <a:t>Feasibility studies</a:t>
            </a:r>
          </a:p>
          <a:p>
            <a:pPr marL="228600" indent="-228600">
              <a:buFont typeface="+mj-lt"/>
              <a:buAutoNum type="arabicPeriod"/>
            </a:pPr>
            <a:r>
              <a:rPr lang="en-IN" sz="1200" dirty="0">
                <a:latin typeface="Century Gothic" panose="020B0502020202020204" pitchFamily="34" charset="0"/>
              </a:rPr>
              <a:t>Surveys and audits</a:t>
            </a:r>
          </a:p>
          <a:p>
            <a:pPr marL="228600" indent="-228600">
              <a:buFont typeface="+mj-lt"/>
              <a:buAutoNum type="arabicPeriod"/>
            </a:pPr>
            <a:r>
              <a:rPr lang="en-IN" sz="1200" dirty="0">
                <a:latin typeface="Century Gothic" panose="020B0502020202020204" pitchFamily="34" charset="0"/>
              </a:rPr>
              <a:t>Marine engineering</a:t>
            </a:r>
          </a:p>
          <a:p>
            <a:pPr marL="228600" indent="-228600">
              <a:buFont typeface="+mj-lt"/>
              <a:buAutoNum type="arabicPeriod"/>
            </a:pPr>
            <a:r>
              <a:rPr lang="en-IN" sz="1200" dirty="0">
                <a:latin typeface="Century Gothic" panose="020B0502020202020204" pitchFamily="34" charset="0"/>
              </a:rPr>
              <a:t>Salvage</a:t>
            </a:r>
          </a:p>
          <a:p>
            <a:pPr marL="228600" indent="-228600">
              <a:buFont typeface="+mj-lt"/>
              <a:buAutoNum type="arabicPeriod"/>
            </a:pPr>
            <a:r>
              <a:rPr lang="en-IN" sz="1200" dirty="0" err="1">
                <a:latin typeface="Century Gothic" panose="020B0502020202020204" pitchFamily="34" charset="0"/>
              </a:rPr>
              <a:t>Decomm</a:t>
            </a:r>
            <a:endParaRPr lang="en-IN" sz="1200" dirty="0">
              <a:latin typeface="Century Gothic" panose="020B0502020202020204" pitchFamily="34" charset="0"/>
            </a:endParaRPr>
          </a:p>
          <a:p>
            <a:pPr marL="228600" indent="-228600">
              <a:buFont typeface="+mj-lt"/>
              <a:buAutoNum type="arabicPeriod"/>
            </a:pPr>
            <a:r>
              <a:rPr lang="en-IN" sz="1200" dirty="0">
                <a:latin typeface="Century Gothic" panose="020B0502020202020204" pitchFamily="34" charset="0"/>
              </a:rPr>
              <a:t>Heavy lift and transport</a:t>
            </a:r>
          </a:p>
          <a:p>
            <a:pPr marL="228600" indent="-228600">
              <a:buFont typeface="+mj-lt"/>
              <a:buAutoNum type="arabicPeriod"/>
            </a:pPr>
            <a:r>
              <a:rPr lang="en-IN" sz="1200" dirty="0">
                <a:latin typeface="Century Gothic" panose="020B0502020202020204" pitchFamily="34" charset="0"/>
              </a:rPr>
              <a:t>Chartering and Brokerage</a:t>
            </a:r>
          </a:p>
          <a:p>
            <a:pPr marL="228600" indent="-228600">
              <a:buFont typeface="+mj-lt"/>
              <a:buAutoNum type="arabicPeriod"/>
            </a:pPr>
            <a:r>
              <a:rPr lang="en-IN" sz="1200" dirty="0">
                <a:latin typeface="Century Gothic" panose="020B0502020202020204" pitchFamily="34" charset="0"/>
              </a:rPr>
              <a:t>Marine Law</a:t>
            </a:r>
          </a:p>
          <a:p>
            <a:endParaRPr lang="en-IN" sz="1200" dirty="0">
              <a:latin typeface="Century Gothic" panose="020B0502020202020204" pitchFamily="34" charset="0"/>
            </a:endParaRPr>
          </a:p>
          <a:p>
            <a:endParaRPr lang="en-IN" sz="1200" dirty="0">
              <a:latin typeface="Century Gothic" panose="020B0502020202020204" pitchFamily="34" charset="0"/>
            </a:endParaRPr>
          </a:p>
        </p:txBody>
      </p:sp>
    </p:spTree>
    <p:extLst>
      <p:ext uri="{BB962C8B-B14F-4D97-AF65-F5344CB8AC3E}">
        <p14:creationId xmlns:p14="http://schemas.microsoft.com/office/powerpoint/2010/main" val="398775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íṧḻïḍè"/>
          <p:cNvSpPr/>
          <p:nvPr/>
        </p:nvSpPr>
        <p:spPr>
          <a:xfrm>
            <a:off x="134508" y="1638305"/>
            <a:ext cx="5199492" cy="4806368"/>
          </a:xfrm>
          <a:prstGeom prst="rect">
            <a:avLst/>
          </a:prstGeom>
          <a:blipFill>
            <a:blip r:embed="rId3"/>
            <a:srcRect/>
            <a:stretch>
              <a:fillRect l="-65150" r="-10926"/>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Century Gothic" panose="020B0502020202020204" pitchFamily="34" charset="0"/>
              <a:ea typeface="Microsoft YaHei UI" panose="020B0503020204020204" pitchFamily="34" charset="-122"/>
            </a:endParaRPr>
          </a:p>
        </p:txBody>
      </p:sp>
      <p:cxnSp>
        <p:nvCxnSpPr>
          <p:cNvPr id="33" name="直接连接符 29">
            <a:extLst>
              <a:ext uri="{FF2B5EF4-FFF2-40B4-BE49-F238E27FC236}">
                <a16:creationId xmlns:a16="http://schemas.microsoft.com/office/drawing/2014/main" id="{AF878E80-85DE-4FED-9C73-32C861ECA152}"/>
              </a:ext>
            </a:extLst>
          </p:cNvPr>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文本框 30">
            <a:extLst>
              <a:ext uri="{FF2B5EF4-FFF2-40B4-BE49-F238E27FC236}">
                <a16:creationId xmlns:a16="http://schemas.microsoft.com/office/drawing/2014/main" id="{921B373C-5CB2-4E90-AE58-48BE79A1481E}"/>
              </a:ext>
            </a:extLst>
          </p:cNvPr>
          <p:cNvSpPr txBox="1"/>
          <p:nvPr/>
        </p:nvSpPr>
        <p:spPr>
          <a:xfrm>
            <a:off x="1030019" y="683638"/>
            <a:ext cx="3042821" cy="584775"/>
          </a:xfrm>
          <a:prstGeom prst="rect">
            <a:avLst/>
          </a:prstGeom>
          <a:noFill/>
        </p:spPr>
        <p:txBody>
          <a:bodyPr wrap="none" rtlCol="0">
            <a:spAutoFit/>
            <a:scene3d>
              <a:camera prst="orthographicFront"/>
              <a:lightRig rig="threePt" dir="t"/>
            </a:scene3d>
            <a:sp3d contourW="12700"/>
          </a:bodyPr>
          <a:lstStyle>
            <a:defPPr>
              <a:defRPr lang="en-US"/>
            </a:defPPr>
            <a:lvl1pPr>
              <a:defRPr sz="3200" b="1">
                <a:solidFill>
                  <a:schemeClr val="tx1">
                    <a:lumMod val="85000"/>
                    <a:lumOff val="15000"/>
                  </a:schemeClr>
                </a:solidFill>
                <a:latin typeface="Montserrat Medium" panose="00000600000000000000" pitchFamily="2" charset="0"/>
                <a:ea typeface="Microsoft YaHei UI" panose="020B0503020204020204" pitchFamily="34" charset="-122"/>
              </a:defRPr>
            </a:lvl1pPr>
          </a:lstStyle>
          <a:p>
            <a:r>
              <a:rPr lang="en-US" altLang="zh-CN" dirty="0">
                <a:latin typeface="Century Gothic" panose="020B0502020202020204" pitchFamily="34" charset="0"/>
              </a:rPr>
              <a:t>Our Approach</a:t>
            </a:r>
            <a:endParaRPr lang="zh-CN" altLang="en-US" dirty="0">
              <a:latin typeface="Century Gothic" panose="020B0502020202020204" pitchFamily="34" charset="0"/>
            </a:endParaRPr>
          </a:p>
        </p:txBody>
      </p:sp>
      <p:sp>
        <p:nvSpPr>
          <p:cNvPr id="35" name="任意多边形 13">
            <a:extLst>
              <a:ext uri="{FF2B5EF4-FFF2-40B4-BE49-F238E27FC236}">
                <a16:creationId xmlns:a16="http://schemas.microsoft.com/office/drawing/2014/main" id="{51152917-B57B-463B-8B07-6373ECF3AAB5}"/>
              </a:ext>
            </a:extLst>
          </p:cNvPr>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rgbClr val="3E4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grpSp>
        <p:nvGrpSpPr>
          <p:cNvPr id="36" name="组合 16">
            <a:extLst>
              <a:ext uri="{FF2B5EF4-FFF2-40B4-BE49-F238E27FC236}">
                <a16:creationId xmlns:a16="http://schemas.microsoft.com/office/drawing/2014/main" id="{B76A4C6D-2428-4C78-9960-BB9DB98ED001}"/>
              </a:ext>
            </a:extLst>
          </p:cNvPr>
          <p:cNvGrpSpPr/>
          <p:nvPr/>
        </p:nvGrpSpPr>
        <p:grpSpPr>
          <a:xfrm>
            <a:off x="-391195" y="-1"/>
            <a:ext cx="1417774" cy="723901"/>
            <a:chOff x="-391195" y="-1"/>
            <a:chExt cx="1697596" cy="866775"/>
          </a:xfrm>
        </p:grpSpPr>
        <p:sp>
          <p:nvSpPr>
            <p:cNvPr id="37" name="任意多边形 17">
              <a:extLst>
                <a:ext uri="{FF2B5EF4-FFF2-40B4-BE49-F238E27FC236}">
                  <a16:creationId xmlns:a16="http://schemas.microsoft.com/office/drawing/2014/main" id="{9CE0FC4C-BD3A-4D92-BBB2-19087A5FDE45}"/>
                </a:ext>
              </a:extLst>
            </p:cNvPr>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8" name="任意多边形 18">
              <a:extLst>
                <a:ext uri="{FF2B5EF4-FFF2-40B4-BE49-F238E27FC236}">
                  <a16:creationId xmlns:a16="http://schemas.microsoft.com/office/drawing/2014/main" id="{A2DB00E8-9B43-4109-9175-C4DD5EBC5B6C}"/>
                </a:ext>
              </a:extLst>
            </p:cNvPr>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9" name="任意多边形 19">
              <a:extLst>
                <a:ext uri="{FF2B5EF4-FFF2-40B4-BE49-F238E27FC236}">
                  <a16:creationId xmlns:a16="http://schemas.microsoft.com/office/drawing/2014/main" id="{327DBAC5-FF54-414F-ACF4-4CB1185D38BD}"/>
                </a:ext>
              </a:extLst>
            </p:cNvPr>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40" name="任意多边形 26">
              <a:extLst>
                <a:ext uri="{FF2B5EF4-FFF2-40B4-BE49-F238E27FC236}">
                  <a16:creationId xmlns:a16="http://schemas.microsoft.com/office/drawing/2014/main" id="{5887EA7F-A90F-444F-843F-4353318A9B5C}"/>
                </a:ext>
              </a:extLst>
            </p:cNvPr>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41" name="任意多边形 27">
              <a:extLst>
                <a:ext uri="{FF2B5EF4-FFF2-40B4-BE49-F238E27FC236}">
                  <a16:creationId xmlns:a16="http://schemas.microsoft.com/office/drawing/2014/main" id="{BDE861FD-493F-4649-8CB7-FD4EA67A906E}"/>
                </a:ext>
              </a:extLst>
            </p:cNvPr>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42" name="任意多边形 28">
              <a:extLst>
                <a:ext uri="{FF2B5EF4-FFF2-40B4-BE49-F238E27FC236}">
                  <a16:creationId xmlns:a16="http://schemas.microsoft.com/office/drawing/2014/main" id="{47C72859-7C8A-4656-A978-CA71E2AB7939}"/>
                </a:ext>
              </a:extLst>
            </p:cNvPr>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grpSp>
      <p:sp>
        <p:nvSpPr>
          <p:cNvPr id="43" name="矩形 31">
            <a:extLst>
              <a:ext uri="{FF2B5EF4-FFF2-40B4-BE49-F238E27FC236}">
                <a16:creationId xmlns:a16="http://schemas.microsoft.com/office/drawing/2014/main" id="{242AD01C-E247-406E-8564-E90F2970E16B}"/>
              </a:ext>
            </a:extLst>
          </p:cNvPr>
          <p:cNvSpPr/>
          <p:nvPr/>
        </p:nvSpPr>
        <p:spPr>
          <a:xfrm>
            <a:off x="5526125" y="2251255"/>
            <a:ext cx="6176018" cy="3580467"/>
          </a:xfrm>
          <a:prstGeom prst="rect">
            <a:avLst/>
          </a:prstGeom>
        </p:spPr>
        <p:txBody>
          <a:bodyPr wrap="square">
            <a:spAutoFit/>
            <a:scene3d>
              <a:camera prst="orthographicFront"/>
              <a:lightRig rig="threePt" dir="t"/>
            </a:scene3d>
            <a:sp3d contourW="12700"/>
          </a:bodyPr>
          <a:lstStyle/>
          <a:p>
            <a:pPr>
              <a:spcAft>
                <a:spcPts val="800"/>
              </a:spcAft>
            </a:pPr>
            <a:r>
              <a:rPr lang="en-US" sz="2000" dirty="0">
                <a:solidFill>
                  <a:srgbClr val="3E4A99"/>
                </a:solidFill>
                <a:latin typeface="Century Gothic" panose="020B0502020202020204" pitchFamily="34" charset="0"/>
              </a:rPr>
              <a:t>OTE</a:t>
            </a:r>
            <a:r>
              <a:rPr lang="en-US" sz="2000" dirty="0">
                <a:latin typeface="Century Gothic" panose="020B0502020202020204" pitchFamily="34" charset="0"/>
              </a:rPr>
              <a:t> delivers high quality maritime and offshore consultancy and support services. Covering savage, transport and decommissioning assignments all over the world. </a:t>
            </a:r>
          </a:p>
          <a:p>
            <a:pPr>
              <a:spcAft>
                <a:spcPts val="800"/>
              </a:spcAft>
            </a:pPr>
            <a:endParaRPr lang="en-US" sz="2000" dirty="0">
              <a:latin typeface="Century Gothic" panose="020B0502020202020204" pitchFamily="34" charset="0"/>
            </a:endParaRPr>
          </a:p>
          <a:p>
            <a:pPr>
              <a:spcAft>
                <a:spcPts val="800"/>
              </a:spcAft>
            </a:pPr>
            <a:endParaRPr lang="en-US" sz="2000" dirty="0">
              <a:latin typeface="Century Gothic" panose="020B0502020202020204" pitchFamily="34" charset="0"/>
            </a:endParaRPr>
          </a:p>
          <a:p>
            <a:pPr>
              <a:spcAft>
                <a:spcPts val="800"/>
              </a:spcAft>
            </a:pPr>
            <a:endParaRPr lang="en-US" sz="2000" dirty="0">
              <a:latin typeface="Century Gothic" panose="020B0502020202020204" pitchFamily="34" charset="0"/>
            </a:endParaRPr>
          </a:p>
          <a:p>
            <a:pPr>
              <a:spcAft>
                <a:spcPts val="800"/>
              </a:spcAft>
            </a:pPr>
            <a:r>
              <a:rPr lang="en-US" sz="2000" dirty="0">
                <a:solidFill>
                  <a:srgbClr val="3E4A99"/>
                </a:solidFill>
                <a:latin typeface="Century Gothic" panose="020B0502020202020204" pitchFamily="34" charset="0"/>
              </a:rPr>
              <a:t>OTE’s</a:t>
            </a:r>
            <a:r>
              <a:rPr lang="en-US" sz="2000" dirty="0">
                <a:latin typeface="Century Gothic" panose="020B0502020202020204" pitchFamily="34" charset="0"/>
              </a:rPr>
              <a:t> core business is to assist companies with specialized knowledge and expertise, primarily </a:t>
            </a:r>
            <a:r>
              <a:rPr lang="en-US" sz="2000" dirty="0" err="1">
                <a:latin typeface="Century Gothic" panose="020B0502020202020204" pitchFamily="34" charset="0"/>
              </a:rPr>
              <a:t>w.r.t</a:t>
            </a:r>
            <a:r>
              <a:rPr lang="en-US" sz="2000" dirty="0">
                <a:latin typeface="Century Gothic" panose="020B0502020202020204" pitchFamily="34" charset="0"/>
              </a:rPr>
              <a:t> marine and transport projects.</a:t>
            </a:r>
            <a:endParaRPr lang="en-IN" sz="2000" dirty="0">
              <a:latin typeface="Century Gothic" panose="020B0502020202020204" pitchFamily="34" charset="0"/>
            </a:endParaRPr>
          </a:p>
        </p:txBody>
      </p:sp>
    </p:spTree>
    <p:extLst>
      <p:ext uri="{BB962C8B-B14F-4D97-AF65-F5344CB8AC3E}">
        <p14:creationId xmlns:p14="http://schemas.microsoft.com/office/powerpoint/2010/main" val="1589739358"/>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ślíḋè-Rectangle: Rounded Corners 5"/>
          <p:cNvSpPr/>
          <p:nvPr/>
        </p:nvSpPr>
        <p:spPr>
          <a:xfrm>
            <a:off x="5622925" y="838201"/>
            <a:ext cx="6010275" cy="3078167"/>
          </a:xfrm>
          <a:prstGeom prst="roundRect">
            <a:avLst>
              <a:gd name="adj" fmla="val 6195"/>
            </a:avLst>
          </a:prstGeom>
          <a:solidFill>
            <a:srgbClr val="3E4A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Century Gothic" panose="020B0502020202020204" pitchFamily="34" charset="0"/>
              <a:ea typeface="Microsoft YaHei UI" panose="020B0503020204020204" pitchFamily="34" charset="-122"/>
            </a:endParaRPr>
          </a:p>
        </p:txBody>
      </p:sp>
      <p:sp>
        <p:nvSpPr>
          <p:cNvPr id="6" name="íślíḋè-Rectangle: Rounded Corners 9"/>
          <p:cNvSpPr/>
          <p:nvPr/>
        </p:nvSpPr>
        <p:spPr>
          <a:xfrm>
            <a:off x="5622924" y="4066976"/>
            <a:ext cx="6010275" cy="2084435"/>
          </a:xfrm>
          <a:prstGeom prst="roundRect">
            <a:avLst>
              <a:gd name="adj" fmla="val 619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Century Gothic" panose="020B0502020202020204" pitchFamily="34" charset="0"/>
              <a:ea typeface="Microsoft YaHei UI" panose="020B0503020204020204" pitchFamily="34" charset="-122"/>
            </a:endParaRPr>
          </a:p>
        </p:txBody>
      </p:sp>
      <p:cxnSp>
        <p:nvCxnSpPr>
          <p:cNvPr id="31" name="直接连接符 29">
            <a:extLst>
              <a:ext uri="{FF2B5EF4-FFF2-40B4-BE49-F238E27FC236}">
                <a16:creationId xmlns:a16="http://schemas.microsoft.com/office/drawing/2014/main" id="{A2C992F6-BFEC-45A3-99D5-753AF0DA2A17}"/>
              </a:ext>
            </a:extLst>
          </p:cNvPr>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文本框 30">
            <a:extLst>
              <a:ext uri="{FF2B5EF4-FFF2-40B4-BE49-F238E27FC236}">
                <a16:creationId xmlns:a16="http://schemas.microsoft.com/office/drawing/2014/main" id="{4DA20DF3-606B-4337-A4BB-783604350E0D}"/>
              </a:ext>
            </a:extLst>
          </p:cNvPr>
          <p:cNvSpPr txBox="1"/>
          <p:nvPr/>
        </p:nvSpPr>
        <p:spPr>
          <a:xfrm>
            <a:off x="747661" y="724543"/>
            <a:ext cx="2795958" cy="584775"/>
          </a:xfrm>
          <a:prstGeom prst="rect">
            <a:avLst/>
          </a:prstGeom>
          <a:noFill/>
        </p:spPr>
        <p:txBody>
          <a:bodyPr wrap="none" rtlCol="0">
            <a:spAutoFit/>
            <a:scene3d>
              <a:camera prst="orthographicFront"/>
              <a:lightRig rig="threePt" dir="t"/>
            </a:scene3d>
            <a:sp3d contourW="12700"/>
          </a:bodyPr>
          <a:lstStyle>
            <a:defPPr>
              <a:defRPr lang="en-US"/>
            </a:defPPr>
            <a:lvl1pPr>
              <a:defRPr sz="3200" b="1">
                <a:solidFill>
                  <a:schemeClr val="tx1">
                    <a:lumMod val="85000"/>
                    <a:lumOff val="15000"/>
                  </a:schemeClr>
                </a:solidFill>
                <a:latin typeface="Montserrat Medium" panose="00000600000000000000" pitchFamily="2" charset="0"/>
                <a:ea typeface="Microsoft YaHei UI" panose="020B0503020204020204" pitchFamily="34" charset="-122"/>
              </a:defRPr>
            </a:lvl1pPr>
          </a:lstStyle>
          <a:p>
            <a:r>
              <a:rPr lang="en-US" altLang="zh-CN" dirty="0">
                <a:latin typeface="Century Gothic" panose="020B0502020202020204" pitchFamily="34" charset="0"/>
              </a:rPr>
              <a:t>Our Expertise</a:t>
            </a:r>
            <a:endParaRPr lang="zh-CN" altLang="en-US" dirty="0">
              <a:latin typeface="Century Gothic" panose="020B0502020202020204" pitchFamily="34" charset="0"/>
            </a:endParaRPr>
          </a:p>
        </p:txBody>
      </p:sp>
      <p:sp>
        <p:nvSpPr>
          <p:cNvPr id="33" name="任意多边形 13">
            <a:extLst>
              <a:ext uri="{FF2B5EF4-FFF2-40B4-BE49-F238E27FC236}">
                <a16:creationId xmlns:a16="http://schemas.microsoft.com/office/drawing/2014/main" id="{BBE8E15E-AC9E-484E-9925-73A0EBE1E5C1}"/>
              </a:ext>
            </a:extLst>
          </p:cNvPr>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rgbClr val="3E4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grpSp>
        <p:nvGrpSpPr>
          <p:cNvPr id="34" name="组合 16">
            <a:extLst>
              <a:ext uri="{FF2B5EF4-FFF2-40B4-BE49-F238E27FC236}">
                <a16:creationId xmlns:a16="http://schemas.microsoft.com/office/drawing/2014/main" id="{E7132EC2-25F1-4416-BAF9-493D7F85C3F9}"/>
              </a:ext>
            </a:extLst>
          </p:cNvPr>
          <p:cNvGrpSpPr/>
          <p:nvPr/>
        </p:nvGrpSpPr>
        <p:grpSpPr>
          <a:xfrm>
            <a:off x="-391195" y="-1"/>
            <a:ext cx="1417774" cy="723901"/>
            <a:chOff x="-391195" y="-1"/>
            <a:chExt cx="1697596" cy="866775"/>
          </a:xfrm>
        </p:grpSpPr>
        <p:sp>
          <p:nvSpPr>
            <p:cNvPr id="35" name="任意多边形 17">
              <a:extLst>
                <a:ext uri="{FF2B5EF4-FFF2-40B4-BE49-F238E27FC236}">
                  <a16:creationId xmlns:a16="http://schemas.microsoft.com/office/drawing/2014/main" id="{F47D0768-9FA2-4668-8F11-39C91A545BEB}"/>
                </a:ext>
              </a:extLst>
            </p:cNvPr>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6" name="任意多边形 18">
              <a:extLst>
                <a:ext uri="{FF2B5EF4-FFF2-40B4-BE49-F238E27FC236}">
                  <a16:creationId xmlns:a16="http://schemas.microsoft.com/office/drawing/2014/main" id="{92F7444F-C0EA-4066-A0B0-C92AA17053D6}"/>
                </a:ext>
              </a:extLst>
            </p:cNvPr>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7" name="任意多边形 19">
              <a:extLst>
                <a:ext uri="{FF2B5EF4-FFF2-40B4-BE49-F238E27FC236}">
                  <a16:creationId xmlns:a16="http://schemas.microsoft.com/office/drawing/2014/main" id="{3EAFC37F-BCF5-4BC7-A55B-A36693E44076}"/>
                </a:ext>
              </a:extLst>
            </p:cNvPr>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9" name="任意多边形 26">
              <a:extLst>
                <a:ext uri="{FF2B5EF4-FFF2-40B4-BE49-F238E27FC236}">
                  <a16:creationId xmlns:a16="http://schemas.microsoft.com/office/drawing/2014/main" id="{F337982E-4C87-4F06-8762-D7E13F8D504C}"/>
                </a:ext>
              </a:extLst>
            </p:cNvPr>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40" name="任意多边形 27">
              <a:extLst>
                <a:ext uri="{FF2B5EF4-FFF2-40B4-BE49-F238E27FC236}">
                  <a16:creationId xmlns:a16="http://schemas.microsoft.com/office/drawing/2014/main" id="{6EF967E1-3CEC-40D6-9AB6-B865DC999886}"/>
                </a:ext>
              </a:extLst>
            </p:cNvPr>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41" name="任意多边形 28">
              <a:extLst>
                <a:ext uri="{FF2B5EF4-FFF2-40B4-BE49-F238E27FC236}">
                  <a16:creationId xmlns:a16="http://schemas.microsoft.com/office/drawing/2014/main" id="{2E40CC0A-9C8C-4D86-A9D5-44ABA74142E0}"/>
                </a:ext>
              </a:extLst>
            </p:cNvPr>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grpSp>
      <p:sp>
        <p:nvSpPr>
          <p:cNvPr id="46" name="TextBox 45">
            <a:extLst>
              <a:ext uri="{FF2B5EF4-FFF2-40B4-BE49-F238E27FC236}">
                <a16:creationId xmlns:a16="http://schemas.microsoft.com/office/drawing/2014/main" id="{1EA813CB-BA6B-4D3E-88A9-D8A0934A3D85}"/>
              </a:ext>
            </a:extLst>
          </p:cNvPr>
          <p:cNvSpPr txBox="1"/>
          <p:nvPr/>
        </p:nvSpPr>
        <p:spPr>
          <a:xfrm>
            <a:off x="6430886" y="4314390"/>
            <a:ext cx="2838450" cy="369332"/>
          </a:xfrm>
          <a:prstGeom prst="rect">
            <a:avLst/>
          </a:prstGeom>
          <a:noFill/>
        </p:spPr>
        <p:txBody>
          <a:bodyPr wrap="square" rtlCol="0">
            <a:spAutoFit/>
          </a:bodyPr>
          <a:lstStyle/>
          <a:p>
            <a:r>
              <a:rPr lang="en-US" dirty="0">
                <a:solidFill>
                  <a:srgbClr val="3E4A99"/>
                </a:solidFill>
                <a:latin typeface="Century Gothic" panose="020B0502020202020204" pitchFamily="34" charset="0"/>
              </a:rPr>
              <a:t>Emergency Response</a:t>
            </a:r>
            <a:endParaRPr lang="en-IN" dirty="0">
              <a:solidFill>
                <a:srgbClr val="3E4A99"/>
              </a:solidFill>
              <a:latin typeface="Century Gothic" panose="020B0502020202020204" pitchFamily="34" charset="0"/>
            </a:endParaRPr>
          </a:p>
        </p:txBody>
      </p:sp>
      <p:sp>
        <p:nvSpPr>
          <p:cNvPr id="47" name="矩形 31">
            <a:extLst>
              <a:ext uri="{FF2B5EF4-FFF2-40B4-BE49-F238E27FC236}">
                <a16:creationId xmlns:a16="http://schemas.microsoft.com/office/drawing/2014/main" id="{4DDA07EF-50B6-4AFA-994A-5BE92CD3AF42}"/>
              </a:ext>
            </a:extLst>
          </p:cNvPr>
          <p:cNvSpPr/>
          <p:nvPr/>
        </p:nvSpPr>
        <p:spPr>
          <a:xfrm>
            <a:off x="5940425" y="4834328"/>
            <a:ext cx="5249710" cy="1015663"/>
          </a:xfrm>
          <a:prstGeom prst="rect">
            <a:avLst/>
          </a:prstGeom>
        </p:spPr>
        <p:txBody>
          <a:bodyPr wrap="square">
            <a:spAutoFit/>
            <a:scene3d>
              <a:camera prst="orthographicFront"/>
              <a:lightRig rig="threePt" dir="t"/>
            </a:scene3d>
            <a:sp3d contourW="12700"/>
          </a:bodyPr>
          <a:lstStyle/>
          <a:p>
            <a:pPr>
              <a:spcAft>
                <a:spcPts val="400"/>
              </a:spcAft>
            </a:pPr>
            <a:r>
              <a:rPr lang="en-US" sz="1200" b="1" dirty="0">
                <a:solidFill>
                  <a:srgbClr val="002060"/>
                </a:solidFill>
                <a:latin typeface="Century Gothic" panose="020B0502020202020204" pitchFamily="34" charset="0"/>
              </a:rPr>
              <a:t>OTE</a:t>
            </a:r>
            <a:r>
              <a:rPr lang="en-US" sz="1200" dirty="0">
                <a:solidFill>
                  <a:schemeClr val="tx1">
                    <a:lumMod val="85000"/>
                    <a:lumOff val="15000"/>
                  </a:schemeClr>
                </a:solidFill>
                <a:latin typeface="Century Gothic" panose="020B0502020202020204" pitchFamily="34" charset="0"/>
              </a:rPr>
              <a:t> provide expert assistance when your vessels are in distress. Our team consists of experienced Naval Architects and Salvage Masters with support from other mariners to ensure that owners have access to the best advice when they most need it. We act fast, with a hands-on approach.</a:t>
            </a:r>
            <a:endParaRPr lang="en-IN" dirty="0">
              <a:solidFill>
                <a:schemeClr val="tx1">
                  <a:lumMod val="85000"/>
                  <a:lumOff val="15000"/>
                </a:schemeClr>
              </a:solidFill>
              <a:latin typeface="Century Gothic" panose="020B0502020202020204" pitchFamily="34" charset="0"/>
            </a:endParaRPr>
          </a:p>
        </p:txBody>
      </p:sp>
      <p:pic>
        <p:nvPicPr>
          <p:cNvPr id="9" name="Graphic 8" descr="Tools">
            <a:extLst>
              <a:ext uri="{FF2B5EF4-FFF2-40B4-BE49-F238E27FC236}">
                <a16:creationId xmlns:a16="http://schemas.microsoft.com/office/drawing/2014/main" id="{432BC8FA-5648-479F-90AE-CC95E5DC9E3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6013070" y="1104751"/>
            <a:ext cx="369333" cy="369333"/>
          </a:xfrm>
          <a:prstGeom prst="rect">
            <a:avLst/>
          </a:prstGeom>
        </p:spPr>
      </p:pic>
      <p:pic>
        <p:nvPicPr>
          <p:cNvPr id="11" name="Graphic 10" descr="Bullseye">
            <a:extLst>
              <a:ext uri="{FF2B5EF4-FFF2-40B4-BE49-F238E27FC236}">
                <a16:creationId xmlns:a16="http://schemas.microsoft.com/office/drawing/2014/main" id="{3F26D55A-E2A0-409F-94AC-9550C060127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0425" y="4259550"/>
            <a:ext cx="517604" cy="517601"/>
          </a:xfrm>
          <a:prstGeom prst="rect">
            <a:avLst/>
          </a:prstGeom>
        </p:spPr>
      </p:pic>
      <p:sp>
        <p:nvSpPr>
          <p:cNvPr id="17" name="Rectangle: Rounded Corners 16">
            <a:extLst>
              <a:ext uri="{FF2B5EF4-FFF2-40B4-BE49-F238E27FC236}">
                <a16:creationId xmlns:a16="http://schemas.microsoft.com/office/drawing/2014/main" id="{231FE74D-8A2C-4244-ADDB-5F51EA8FE0B4}"/>
              </a:ext>
            </a:extLst>
          </p:cNvPr>
          <p:cNvSpPr/>
          <p:nvPr/>
        </p:nvSpPr>
        <p:spPr>
          <a:xfrm>
            <a:off x="-391195" y="1474084"/>
            <a:ext cx="5888555" cy="4677327"/>
          </a:xfrm>
          <a:prstGeom prst="roundRect">
            <a:avLst>
              <a:gd name="adj" fmla="val 4887"/>
            </a:avLst>
          </a:prstGeom>
          <a:blipFill>
            <a:blip r:embed="rId8"/>
            <a:srcRect/>
            <a:stretch>
              <a:fillRect l="-1392" t="-4368" r="-26458" b="-25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Tree>
    <p:custDataLst>
      <p:tags r:id="rId1"/>
    </p:custDataLst>
    <p:extLst>
      <p:ext uri="{BB962C8B-B14F-4D97-AF65-F5344CB8AC3E}">
        <p14:creationId xmlns:p14="http://schemas.microsoft.com/office/powerpoint/2010/main" val="3060612925"/>
      </p:ext>
    </p:extLst>
  </p:cSld>
  <p:clrMapOvr>
    <a:masterClrMapping/>
  </p:clrMapOvr>
  <p:transition spd="slow" advTm="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840F442-185F-4E59-9AEF-97FE7D361D62}"/>
              </a:ext>
            </a:extLst>
          </p:cNvPr>
          <p:cNvSpPr/>
          <p:nvPr/>
        </p:nvSpPr>
        <p:spPr>
          <a:xfrm>
            <a:off x="0" y="4676775"/>
            <a:ext cx="12192000" cy="2181225"/>
          </a:xfrm>
          <a:prstGeom prst="rect">
            <a:avLst/>
          </a:prstGeom>
          <a:solidFill>
            <a:schemeClr val="bg1">
              <a:lumMod val="9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cxnSp>
        <p:nvCxnSpPr>
          <p:cNvPr id="31" name="直接连接符 29">
            <a:extLst>
              <a:ext uri="{FF2B5EF4-FFF2-40B4-BE49-F238E27FC236}">
                <a16:creationId xmlns:a16="http://schemas.microsoft.com/office/drawing/2014/main" id="{A2C992F6-BFEC-45A3-99D5-753AF0DA2A17}"/>
              </a:ext>
            </a:extLst>
          </p:cNvPr>
          <p:cNvCxnSpPr/>
          <p:nvPr/>
        </p:nvCxnSpPr>
        <p:spPr>
          <a:xfrm>
            <a:off x="1026579" y="549329"/>
            <a:ext cx="111654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任意多边形 13">
            <a:extLst>
              <a:ext uri="{FF2B5EF4-FFF2-40B4-BE49-F238E27FC236}">
                <a16:creationId xmlns:a16="http://schemas.microsoft.com/office/drawing/2014/main" id="{BBE8E15E-AC9E-484E-9925-73A0EBE1E5C1}"/>
              </a:ext>
            </a:extLst>
          </p:cNvPr>
          <p:cNvSpPr/>
          <p:nvPr/>
        </p:nvSpPr>
        <p:spPr>
          <a:xfrm>
            <a:off x="-134021" y="2"/>
            <a:ext cx="5032666" cy="419100"/>
          </a:xfrm>
          <a:custGeom>
            <a:avLst/>
            <a:gdLst>
              <a:gd name="connsiteX0" fmla="*/ 104775 w 5032666"/>
              <a:gd name="connsiteY0" fmla="*/ 0 h 419100"/>
              <a:gd name="connsiteX1" fmla="*/ 150742 w 5032666"/>
              <a:gd name="connsiteY1" fmla="*/ 0 h 419100"/>
              <a:gd name="connsiteX2" fmla="*/ 161478 w 5032666"/>
              <a:gd name="connsiteY2" fmla="*/ 0 h 419100"/>
              <a:gd name="connsiteX3" fmla="*/ 200025 w 5032666"/>
              <a:gd name="connsiteY3" fmla="*/ 0 h 419100"/>
              <a:gd name="connsiteX4" fmla="*/ 207445 w 5032666"/>
              <a:gd name="connsiteY4" fmla="*/ 0 h 419100"/>
              <a:gd name="connsiteX5" fmla="*/ 225133 w 5032666"/>
              <a:gd name="connsiteY5" fmla="*/ 0 h 419100"/>
              <a:gd name="connsiteX6" fmla="*/ 256728 w 5032666"/>
              <a:gd name="connsiteY6" fmla="*/ 0 h 419100"/>
              <a:gd name="connsiteX7" fmla="*/ 271100 w 5032666"/>
              <a:gd name="connsiteY7" fmla="*/ 0 h 419100"/>
              <a:gd name="connsiteX8" fmla="*/ 281836 w 5032666"/>
              <a:gd name="connsiteY8" fmla="*/ 0 h 419100"/>
              <a:gd name="connsiteX9" fmla="*/ 314326 w 5032666"/>
              <a:gd name="connsiteY9" fmla="*/ 0 h 419100"/>
              <a:gd name="connsiteX10" fmla="*/ 320383 w 5032666"/>
              <a:gd name="connsiteY10" fmla="*/ 0 h 419100"/>
              <a:gd name="connsiteX11" fmla="*/ 327803 w 5032666"/>
              <a:gd name="connsiteY11" fmla="*/ 0 h 419100"/>
              <a:gd name="connsiteX12" fmla="*/ 360293 w 5032666"/>
              <a:gd name="connsiteY12" fmla="*/ 0 h 419100"/>
              <a:gd name="connsiteX13" fmla="*/ 371029 w 5032666"/>
              <a:gd name="connsiteY13" fmla="*/ 0 h 419100"/>
              <a:gd name="connsiteX14" fmla="*/ 377086 w 5032666"/>
              <a:gd name="connsiteY14" fmla="*/ 0 h 419100"/>
              <a:gd name="connsiteX15" fmla="*/ 409576 w 5032666"/>
              <a:gd name="connsiteY15" fmla="*/ 0 h 419100"/>
              <a:gd name="connsiteX16" fmla="*/ 416996 w 5032666"/>
              <a:gd name="connsiteY16" fmla="*/ 0 h 419100"/>
              <a:gd name="connsiteX17" fmla="*/ 434684 w 5032666"/>
              <a:gd name="connsiteY17" fmla="*/ 0 h 419100"/>
              <a:gd name="connsiteX18" fmla="*/ 466279 w 5032666"/>
              <a:gd name="connsiteY18" fmla="*/ 0 h 419100"/>
              <a:gd name="connsiteX19" fmla="*/ 480651 w 5032666"/>
              <a:gd name="connsiteY19" fmla="*/ 0 h 419100"/>
              <a:gd name="connsiteX20" fmla="*/ 491387 w 5032666"/>
              <a:gd name="connsiteY20" fmla="*/ 0 h 419100"/>
              <a:gd name="connsiteX21" fmla="*/ 529934 w 5032666"/>
              <a:gd name="connsiteY21" fmla="*/ 0 h 419100"/>
              <a:gd name="connsiteX22" fmla="*/ 537354 w 5032666"/>
              <a:gd name="connsiteY22" fmla="*/ 0 h 419100"/>
              <a:gd name="connsiteX23" fmla="*/ 561975 w 5032666"/>
              <a:gd name="connsiteY23" fmla="*/ 0 h 419100"/>
              <a:gd name="connsiteX24" fmla="*/ 586637 w 5032666"/>
              <a:gd name="connsiteY24" fmla="*/ 0 h 419100"/>
              <a:gd name="connsiteX25" fmla="*/ 607942 w 5032666"/>
              <a:gd name="connsiteY25" fmla="*/ 0 h 419100"/>
              <a:gd name="connsiteX26" fmla="*/ 618678 w 5032666"/>
              <a:gd name="connsiteY26" fmla="*/ 0 h 419100"/>
              <a:gd name="connsiteX27" fmla="*/ 657225 w 5032666"/>
              <a:gd name="connsiteY27" fmla="*/ 0 h 419100"/>
              <a:gd name="connsiteX28" fmla="*/ 664645 w 5032666"/>
              <a:gd name="connsiteY28" fmla="*/ 0 h 419100"/>
              <a:gd name="connsiteX29" fmla="*/ 682333 w 5032666"/>
              <a:gd name="connsiteY29" fmla="*/ 0 h 419100"/>
              <a:gd name="connsiteX30" fmla="*/ 713928 w 5032666"/>
              <a:gd name="connsiteY30" fmla="*/ 0 h 419100"/>
              <a:gd name="connsiteX31" fmla="*/ 728300 w 5032666"/>
              <a:gd name="connsiteY31" fmla="*/ 0 h 419100"/>
              <a:gd name="connsiteX32" fmla="*/ 739036 w 5032666"/>
              <a:gd name="connsiteY32" fmla="*/ 0 h 419100"/>
              <a:gd name="connsiteX33" fmla="*/ 750329 w 5032666"/>
              <a:gd name="connsiteY33" fmla="*/ 0 h 419100"/>
              <a:gd name="connsiteX34" fmla="*/ 771526 w 5032666"/>
              <a:gd name="connsiteY34" fmla="*/ 0 h 419100"/>
              <a:gd name="connsiteX35" fmla="*/ 777583 w 5032666"/>
              <a:gd name="connsiteY35" fmla="*/ 0 h 419100"/>
              <a:gd name="connsiteX36" fmla="*/ 785003 w 5032666"/>
              <a:gd name="connsiteY36" fmla="*/ 0 h 419100"/>
              <a:gd name="connsiteX37" fmla="*/ 796296 w 5032666"/>
              <a:gd name="connsiteY37" fmla="*/ 0 h 419100"/>
              <a:gd name="connsiteX38" fmla="*/ 807032 w 5032666"/>
              <a:gd name="connsiteY38" fmla="*/ 0 h 419100"/>
              <a:gd name="connsiteX39" fmla="*/ 817493 w 5032666"/>
              <a:gd name="connsiteY39" fmla="*/ 0 h 419100"/>
              <a:gd name="connsiteX40" fmla="*/ 828229 w 5032666"/>
              <a:gd name="connsiteY40" fmla="*/ 0 h 419100"/>
              <a:gd name="connsiteX41" fmla="*/ 834286 w 5032666"/>
              <a:gd name="connsiteY41" fmla="*/ 0 h 419100"/>
              <a:gd name="connsiteX42" fmla="*/ 845579 w 5032666"/>
              <a:gd name="connsiteY42" fmla="*/ 0 h 419100"/>
              <a:gd name="connsiteX43" fmla="*/ 852999 w 5032666"/>
              <a:gd name="connsiteY43" fmla="*/ 0 h 419100"/>
              <a:gd name="connsiteX44" fmla="*/ 866776 w 5032666"/>
              <a:gd name="connsiteY44" fmla="*/ 0 h 419100"/>
              <a:gd name="connsiteX45" fmla="*/ 870687 w 5032666"/>
              <a:gd name="connsiteY45" fmla="*/ 0 h 419100"/>
              <a:gd name="connsiteX46" fmla="*/ 874196 w 5032666"/>
              <a:gd name="connsiteY46" fmla="*/ 0 h 419100"/>
              <a:gd name="connsiteX47" fmla="*/ 891884 w 5032666"/>
              <a:gd name="connsiteY47" fmla="*/ 0 h 419100"/>
              <a:gd name="connsiteX48" fmla="*/ 902282 w 5032666"/>
              <a:gd name="connsiteY48" fmla="*/ 0 h 419100"/>
              <a:gd name="connsiteX49" fmla="*/ 916654 w 5032666"/>
              <a:gd name="connsiteY49" fmla="*/ 0 h 419100"/>
              <a:gd name="connsiteX50" fmla="*/ 923479 w 5032666"/>
              <a:gd name="connsiteY50" fmla="*/ 0 h 419100"/>
              <a:gd name="connsiteX51" fmla="*/ 927390 w 5032666"/>
              <a:gd name="connsiteY51" fmla="*/ 0 h 419100"/>
              <a:gd name="connsiteX52" fmla="*/ 937851 w 5032666"/>
              <a:gd name="connsiteY52" fmla="*/ 0 h 419100"/>
              <a:gd name="connsiteX53" fmla="*/ 948587 w 5032666"/>
              <a:gd name="connsiteY53" fmla="*/ 0 h 419100"/>
              <a:gd name="connsiteX54" fmla="*/ 959880 w 5032666"/>
              <a:gd name="connsiteY54" fmla="*/ 0 h 419100"/>
              <a:gd name="connsiteX55" fmla="*/ 965937 w 5032666"/>
              <a:gd name="connsiteY55" fmla="*/ 0 h 419100"/>
              <a:gd name="connsiteX56" fmla="*/ 973357 w 5032666"/>
              <a:gd name="connsiteY56" fmla="*/ 0 h 419100"/>
              <a:gd name="connsiteX57" fmla="*/ 987134 w 5032666"/>
              <a:gd name="connsiteY57" fmla="*/ 0 h 419100"/>
              <a:gd name="connsiteX58" fmla="*/ 994554 w 5032666"/>
              <a:gd name="connsiteY58" fmla="*/ 0 h 419100"/>
              <a:gd name="connsiteX59" fmla="*/ 1005847 w 5032666"/>
              <a:gd name="connsiteY59" fmla="*/ 0 h 419100"/>
              <a:gd name="connsiteX60" fmla="*/ 1016583 w 5032666"/>
              <a:gd name="connsiteY60" fmla="*/ 0 h 419100"/>
              <a:gd name="connsiteX61" fmla="*/ 1022640 w 5032666"/>
              <a:gd name="connsiteY61" fmla="*/ 0 h 419100"/>
              <a:gd name="connsiteX62" fmla="*/ 1043837 w 5032666"/>
              <a:gd name="connsiteY62" fmla="*/ 0 h 419100"/>
              <a:gd name="connsiteX63" fmla="*/ 1055130 w 5032666"/>
              <a:gd name="connsiteY63" fmla="*/ 0 h 419100"/>
              <a:gd name="connsiteX64" fmla="*/ 1062550 w 5032666"/>
              <a:gd name="connsiteY64" fmla="*/ 0 h 419100"/>
              <a:gd name="connsiteX65" fmla="*/ 1080238 w 5032666"/>
              <a:gd name="connsiteY65" fmla="*/ 0 h 419100"/>
              <a:gd name="connsiteX66" fmla="*/ 1111833 w 5032666"/>
              <a:gd name="connsiteY66" fmla="*/ 0 h 419100"/>
              <a:gd name="connsiteX67" fmla="*/ 1126205 w 5032666"/>
              <a:gd name="connsiteY67" fmla="*/ 0 h 419100"/>
              <a:gd name="connsiteX68" fmla="*/ 1136941 w 5032666"/>
              <a:gd name="connsiteY68" fmla="*/ 0 h 419100"/>
              <a:gd name="connsiteX69" fmla="*/ 1175488 w 5032666"/>
              <a:gd name="connsiteY69" fmla="*/ 0 h 419100"/>
              <a:gd name="connsiteX70" fmla="*/ 1182908 w 5032666"/>
              <a:gd name="connsiteY70" fmla="*/ 0 h 419100"/>
              <a:gd name="connsiteX71" fmla="*/ 1207529 w 5032666"/>
              <a:gd name="connsiteY71" fmla="*/ 0 h 419100"/>
              <a:gd name="connsiteX72" fmla="*/ 1232191 w 5032666"/>
              <a:gd name="connsiteY72" fmla="*/ 0 h 419100"/>
              <a:gd name="connsiteX73" fmla="*/ 1253496 w 5032666"/>
              <a:gd name="connsiteY73" fmla="*/ 0 h 419100"/>
              <a:gd name="connsiteX74" fmla="*/ 1264232 w 5032666"/>
              <a:gd name="connsiteY74" fmla="*/ 0 h 419100"/>
              <a:gd name="connsiteX75" fmla="*/ 1302779 w 5032666"/>
              <a:gd name="connsiteY75" fmla="*/ 0 h 419100"/>
              <a:gd name="connsiteX76" fmla="*/ 1310199 w 5032666"/>
              <a:gd name="connsiteY76" fmla="*/ 0 h 419100"/>
              <a:gd name="connsiteX77" fmla="*/ 1327887 w 5032666"/>
              <a:gd name="connsiteY77" fmla="*/ 0 h 419100"/>
              <a:gd name="connsiteX78" fmla="*/ 1359482 w 5032666"/>
              <a:gd name="connsiteY78" fmla="*/ 0 h 419100"/>
              <a:gd name="connsiteX79" fmla="*/ 1373854 w 5032666"/>
              <a:gd name="connsiteY79" fmla="*/ 0 h 419100"/>
              <a:gd name="connsiteX80" fmla="*/ 1384590 w 5032666"/>
              <a:gd name="connsiteY80" fmla="*/ 0 h 419100"/>
              <a:gd name="connsiteX81" fmla="*/ 1417080 w 5032666"/>
              <a:gd name="connsiteY81" fmla="*/ 0 h 419100"/>
              <a:gd name="connsiteX82" fmla="*/ 1423137 w 5032666"/>
              <a:gd name="connsiteY82" fmla="*/ 0 h 419100"/>
              <a:gd name="connsiteX83" fmla="*/ 1430557 w 5032666"/>
              <a:gd name="connsiteY83" fmla="*/ 0 h 419100"/>
              <a:gd name="connsiteX84" fmla="*/ 1463047 w 5032666"/>
              <a:gd name="connsiteY84" fmla="*/ 0 h 419100"/>
              <a:gd name="connsiteX85" fmla="*/ 1473783 w 5032666"/>
              <a:gd name="connsiteY85" fmla="*/ 0 h 419100"/>
              <a:gd name="connsiteX86" fmla="*/ 1479840 w 5032666"/>
              <a:gd name="connsiteY86" fmla="*/ 0 h 419100"/>
              <a:gd name="connsiteX87" fmla="*/ 1495425 w 5032666"/>
              <a:gd name="connsiteY87" fmla="*/ 0 h 419100"/>
              <a:gd name="connsiteX88" fmla="*/ 1512330 w 5032666"/>
              <a:gd name="connsiteY88" fmla="*/ 0 h 419100"/>
              <a:gd name="connsiteX89" fmla="*/ 1519750 w 5032666"/>
              <a:gd name="connsiteY89" fmla="*/ 0 h 419100"/>
              <a:gd name="connsiteX90" fmla="*/ 1537438 w 5032666"/>
              <a:gd name="connsiteY90" fmla="*/ 0 h 419100"/>
              <a:gd name="connsiteX91" fmla="*/ 1541392 w 5032666"/>
              <a:gd name="connsiteY91" fmla="*/ 0 h 419100"/>
              <a:gd name="connsiteX92" fmla="*/ 1552128 w 5032666"/>
              <a:gd name="connsiteY92" fmla="*/ 0 h 419100"/>
              <a:gd name="connsiteX93" fmla="*/ 1569033 w 5032666"/>
              <a:gd name="connsiteY93" fmla="*/ 0 h 419100"/>
              <a:gd name="connsiteX94" fmla="*/ 1583405 w 5032666"/>
              <a:gd name="connsiteY94" fmla="*/ 0 h 419100"/>
              <a:gd name="connsiteX95" fmla="*/ 1590675 w 5032666"/>
              <a:gd name="connsiteY95" fmla="*/ 0 h 419100"/>
              <a:gd name="connsiteX96" fmla="*/ 1594141 w 5032666"/>
              <a:gd name="connsiteY96" fmla="*/ 0 h 419100"/>
              <a:gd name="connsiteX97" fmla="*/ 1598095 w 5032666"/>
              <a:gd name="connsiteY97" fmla="*/ 0 h 419100"/>
              <a:gd name="connsiteX98" fmla="*/ 1615783 w 5032666"/>
              <a:gd name="connsiteY98" fmla="*/ 0 h 419100"/>
              <a:gd name="connsiteX99" fmla="*/ 1632688 w 5032666"/>
              <a:gd name="connsiteY99" fmla="*/ 0 h 419100"/>
              <a:gd name="connsiteX100" fmla="*/ 1640108 w 5032666"/>
              <a:gd name="connsiteY100" fmla="*/ 0 h 419100"/>
              <a:gd name="connsiteX101" fmla="*/ 1647378 w 5032666"/>
              <a:gd name="connsiteY101" fmla="*/ 0 h 419100"/>
              <a:gd name="connsiteX102" fmla="*/ 1661750 w 5032666"/>
              <a:gd name="connsiteY102" fmla="*/ 0 h 419100"/>
              <a:gd name="connsiteX103" fmla="*/ 1672486 w 5032666"/>
              <a:gd name="connsiteY103" fmla="*/ 0 h 419100"/>
              <a:gd name="connsiteX104" fmla="*/ 1689391 w 5032666"/>
              <a:gd name="connsiteY104" fmla="*/ 0 h 419100"/>
              <a:gd name="connsiteX105" fmla="*/ 1704976 w 5032666"/>
              <a:gd name="connsiteY105" fmla="*/ 0 h 419100"/>
              <a:gd name="connsiteX106" fmla="*/ 1711033 w 5032666"/>
              <a:gd name="connsiteY106" fmla="*/ 0 h 419100"/>
              <a:gd name="connsiteX107" fmla="*/ 1718453 w 5032666"/>
              <a:gd name="connsiteY107" fmla="*/ 0 h 419100"/>
              <a:gd name="connsiteX108" fmla="*/ 1750943 w 5032666"/>
              <a:gd name="connsiteY108" fmla="*/ 0 h 419100"/>
              <a:gd name="connsiteX109" fmla="*/ 1761679 w 5032666"/>
              <a:gd name="connsiteY109" fmla="*/ 0 h 419100"/>
              <a:gd name="connsiteX110" fmla="*/ 1767736 w 5032666"/>
              <a:gd name="connsiteY110" fmla="*/ 0 h 419100"/>
              <a:gd name="connsiteX111" fmla="*/ 1800226 w 5032666"/>
              <a:gd name="connsiteY111" fmla="*/ 0 h 419100"/>
              <a:gd name="connsiteX112" fmla="*/ 1807646 w 5032666"/>
              <a:gd name="connsiteY112" fmla="*/ 0 h 419100"/>
              <a:gd name="connsiteX113" fmla="*/ 1825334 w 5032666"/>
              <a:gd name="connsiteY113" fmla="*/ 0 h 419100"/>
              <a:gd name="connsiteX114" fmla="*/ 1856929 w 5032666"/>
              <a:gd name="connsiteY114" fmla="*/ 0 h 419100"/>
              <a:gd name="connsiteX115" fmla="*/ 1871301 w 5032666"/>
              <a:gd name="connsiteY115" fmla="*/ 0 h 419100"/>
              <a:gd name="connsiteX116" fmla="*/ 1882037 w 5032666"/>
              <a:gd name="connsiteY116" fmla="*/ 0 h 419100"/>
              <a:gd name="connsiteX117" fmla="*/ 1920584 w 5032666"/>
              <a:gd name="connsiteY117" fmla="*/ 0 h 419100"/>
              <a:gd name="connsiteX118" fmla="*/ 1928004 w 5032666"/>
              <a:gd name="connsiteY118" fmla="*/ 0 h 419100"/>
              <a:gd name="connsiteX119" fmla="*/ 1952625 w 5032666"/>
              <a:gd name="connsiteY119" fmla="*/ 0 h 419100"/>
              <a:gd name="connsiteX120" fmla="*/ 1977287 w 5032666"/>
              <a:gd name="connsiteY120" fmla="*/ 0 h 419100"/>
              <a:gd name="connsiteX121" fmla="*/ 1998592 w 5032666"/>
              <a:gd name="connsiteY121" fmla="*/ 0 h 419100"/>
              <a:gd name="connsiteX122" fmla="*/ 2009328 w 5032666"/>
              <a:gd name="connsiteY122" fmla="*/ 0 h 419100"/>
              <a:gd name="connsiteX123" fmla="*/ 2047875 w 5032666"/>
              <a:gd name="connsiteY123" fmla="*/ 0 h 419100"/>
              <a:gd name="connsiteX124" fmla="*/ 2055295 w 5032666"/>
              <a:gd name="connsiteY124" fmla="*/ 0 h 419100"/>
              <a:gd name="connsiteX125" fmla="*/ 2057400 w 5032666"/>
              <a:gd name="connsiteY125" fmla="*/ 0 h 419100"/>
              <a:gd name="connsiteX126" fmla="*/ 2072983 w 5032666"/>
              <a:gd name="connsiteY126" fmla="*/ 0 h 419100"/>
              <a:gd name="connsiteX127" fmla="*/ 2103367 w 5032666"/>
              <a:gd name="connsiteY127" fmla="*/ 0 h 419100"/>
              <a:gd name="connsiteX128" fmla="*/ 2104578 w 5032666"/>
              <a:gd name="connsiteY128" fmla="*/ 0 h 419100"/>
              <a:gd name="connsiteX129" fmla="*/ 2114103 w 5032666"/>
              <a:gd name="connsiteY129" fmla="*/ 0 h 419100"/>
              <a:gd name="connsiteX130" fmla="*/ 2118950 w 5032666"/>
              <a:gd name="connsiteY130" fmla="*/ 0 h 419100"/>
              <a:gd name="connsiteX131" fmla="*/ 2129686 w 5032666"/>
              <a:gd name="connsiteY131" fmla="*/ 0 h 419100"/>
              <a:gd name="connsiteX132" fmla="*/ 2140979 w 5032666"/>
              <a:gd name="connsiteY132" fmla="*/ 0 h 419100"/>
              <a:gd name="connsiteX133" fmla="*/ 2152650 w 5032666"/>
              <a:gd name="connsiteY133" fmla="*/ 0 h 419100"/>
              <a:gd name="connsiteX134" fmla="*/ 2160070 w 5032666"/>
              <a:gd name="connsiteY134" fmla="*/ 0 h 419100"/>
              <a:gd name="connsiteX135" fmla="*/ 2162176 w 5032666"/>
              <a:gd name="connsiteY135" fmla="*/ 0 h 419100"/>
              <a:gd name="connsiteX136" fmla="*/ 2168233 w 5032666"/>
              <a:gd name="connsiteY136" fmla="*/ 0 h 419100"/>
              <a:gd name="connsiteX137" fmla="*/ 2175653 w 5032666"/>
              <a:gd name="connsiteY137" fmla="*/ 0 h 419100"/>
              <a:gd name="connsiteX138" fmla="*/ 2177758 w 5032666"/>
              <a:gd name="connsiteY138" fmla="*/ 0 h 419100"/>
              <a:gd name="connsiteX139" fmla="*/ 2186946 w 5032666"/>
              <a:gd name="connsiteY139" fmla="*/ 0 h 419100"/>
              <a:gd name="connsiteX140" fmla="*/ 2197682 w 5032666"/>
              <a:gd name="connsiteY140" fmla="*/ 0 h 419100"/>
              <a:gd name="connsiteX141" fmla="*/ 2208143 w 5032666"/>
              <a:gd name="connsiteY141" fmla="*/ 0 h 419100"/>
              <a:gd name="connsiteX142" fmla="*/ 2209353 w 5032666"/>
              <a:gd name="connsiteY142" fmla="*/ 0 h 419100"/>
              <a:gd name="connsiteX143" fmla="*/ 2218879 w 5032666"/>
              <a:gd name="connsiteY143" fmla="*/ 0 h 419100"/>
              <a:gd name="connsiteX144" fmla="*/ 2223725 w 5032666"/>
              <a:gd name="connsiteY144" fmla="*/ 0 h 419100"/>
              <a:gd name="connsiteX145" fmla="*/ 2224936 w 5032666"/>
              <a:gd name="connsiteY145" fmla="*/ 0 h 419100"/>
              <a:gd name="connsiteX146" fmla="*/ 2234461 w 5032666"/>
              <a:gd name="connsiteY146" fmla="*/ 0 h 419100"/>
              <a:gd name="connsiteX147" fmla="*/ 2236229 w 5032666"/>
              <a:gd name="connsiteY147" fmla="*/ 0 h 419100"/>
              <a:gd name="connsiteX148" fmla="*/ 2243649 w 5032666"/>
              <a:gd name="connsiteY148" fmla="*/ 0 h 419100"/>
              <a:gd name="connsiteX149" fmla="*/ 2257426 w 5032666"/>
              <a:gd name="connsiteY149" fmla="*/ 0 h 419100"/>
              <a:gd name="connsiteX150" fmla="*/ 2261337 w 5032666"/>
              <a:gd name="connsiteY150" fmla="*/ 0 h 419100"/>
              <a:gd name="connsiteX151" fmla="*/ 2264846 w 5032666"/>
              <a:gd name="connsiteY151" fmla="*/ 0 h 419100"/>
              <a:gd name="connsiteX152" fmla="*/ 2266951 w 5032666"/>
              <a:gd name="connsiteY152" fmla="*/ 0 h 419100"/>
              <a:gd name="connsiteX153" fmla="*/ 2273008 w 5032666"/>
              <a:gd name="connsiteY153" fmla="*/ 0 h 419100"/>
              <a:gd name="connsiteX154" fmla="*/ 2280428 w 5032666"/>
              <a:gd name="connsiteY154" fmla="*/ 0 h 419100"/>
              <a:gd name="connsiteX155" fmla="*/ 2282534 w 5032666"/>
              <a:gd name="connsiteY155" fmla="*/ 0 h 419100"/>
              <a:gd name="connsiteX156" fmla="*/ 2292932 w 5032666"/>
              <a:gd name="connsiteY156" fmla="*/ 0 h 419100"/>
              <a:gd name="connsiteX157" fmla="*/ 2307304 w 5032666"/>
              <a:gd name="connsiteY157" fmla="*/ 0 h 419100"/>
              <a:gd name="connsiteX158" fmla="*/ 2312918 w 5032666"/>
              <a:gd name="connsiteY158" fmla="*/ 0 h 419100"/>
              <a:gd name="connsiteX159" fmla="*/ 2314129 w 5032666"/>
              <a:gd name="connsiteY159" fmla="*/ 0 h 419100"/>
              <a:gd name="connsiteX160" fmla="*/ 2318040 w 5032666"/>
              <a:gd name="connsiteY160" fmla="*/ 0 h 419100"/>
              <a:gd name="connsiteX161" fmla="*/ 2323654 w 5032666"/>
              <a:gd name="connsiteY161" fmla="*/ 0 h 419100"/>
              <a:gd name="connsiteX162" fmla="*/ 2328501 w 5032666"/>
              <a:gd name="connsiteY162" fmla="*/ 0 h 419100"/>
              <a:gd name="connsiteX163" fmla="*/ 2329711 w 5032666"/>
              <a:gd name="connsiteY163" fmla="*/ 0 h 419100"/>
              <a:gd name="connsiteX164" fmla="*/ 2339237 w 5032666"/>
              <a:gd name="connsiteY164" fmla="*/ 0 h 419100"/>
              <a:gd name="connsiteX165" fmla="*/ 2350530 w 5032666"/>
              <a:gd name="connsiteY165" fmla="*/ 0 h 419100"/>
              <a:gd name="connsiteX166" fmla="*/ 2356587 w 5032666"/>
              <a:gd name="connsiteY166" fmla="*/ 0 h 419100"/>
              <a:gd name="connsiteX167" fmla="*/ 2362201 w 5032666"/>
              <a:gd name="connsiteY167" fmla="*/ 0 h 419100"/>
              <a:gd name="connsiteX168" fmla="*/ 2364007 w 5032666"/>
              <a:gd name="connsiteY168" fmla="*/ 0 h 419100"/>
              <a:gd name="connsiteX169" fmla="*/ 2369621 w 5032666"/>
              <a:gd name="connsiteY169" fmla="*/ 0 h 419100"/>
              <a:gd name="connsiteX170" fmla="*/ 2377784 w 5032666"/>
              <a:gd name="connsiteY170" fmla="*/ 0 h 419100"/>
              <a:gd name="connsiteX171" fmla="*/ 2385204 w 5032666"/>
              <a:gd name="connsiteY171" fmla="*/ 0 h 419100"/>
              <a:gd name="connsiteX172" fmla="*/ 2387309 w 5032666"/>
              <a:gd name="connsiteY172" fmla="*/ 0 h 419100"/>
              <a:gd name="connsiteX173" fmla="*/ 2396497 w 5032666"/>
              <a:gd name="connsiteY173" fmla="*/ 0 h 419100"/>
              <a:gd name="connsiteX174" fmla="*/ 2407233 w 5032666"/>
              <a:gd name="connsiteY174" fmla="*/ 0 h 419100"/>
              <a:gd name="connsiteX175" fmla="*/ 2413290 w 5032666"/>
              <a:gd name="connsiteY175" fmla="*/ 0 h 419100"/>
              <a:gd name="connsiteX176" fmla="*/ 2418904 w 5032666"/>
              <a:gd name="connsiteY176" fmla="*/ 0 h 419100"/>
              <a:gd name="connsiteX177" fmla="*/ 2433276 w 5032666"/>
              <a:gd name="connsiteY177" fmla="*/ 0 h 419100"/>
              <a:gd name="connsiteX178" fmla="*/ 2434487 w 5032666"/>
              <a:gd name="connsiteY178" fmla="*/ 0 h 419100"/>
              <a:gd name="connsiteX179" fmla="*/ 2444012 w 5032666"/>
              <a:gd name="connsiteY179" fmla="*/ 0 h 419100"/>
              <a:gd name="connsiteX180" fmla="*/ 2445780 w 5032666"/>
              <a:gd name="connsiteY180" fmla="*/ 0 h 419100"/>
              <a:gd name="connsiteX181" fmla="*/ 2453200 w 5032666"/>
              <a:gd name="connsiteY181" fmla="*/ 0 h 419100"/>
              <a:gd name="connsiteX182" fmla="*/ 2470888 w 5032666"/>
              <a:gd name="connsiteY182" fmla="*/ 0 h 419100"/>
              <a:gd name="connsiteX183" fmla="*/ 2482559 w 5032666"/>
              <a:gd name="connsiteY183" fmla="*/ 0 h 419100"/>
              <a:gd name="connsiteX184" fmla="*/ 2489979 w 5032666"/>
              <a:gd name="connsiteY184" fmla="*/ 0 h 419100"/>
              <a:gd name="connsiteX185" fmla="*/ 2502483 w 5032666"/>
              <a:gd name="connsiteY185" fmla="*/ 0 h 419100"/>
              <a:gd name="connsiteX186" fmla="*/ 2514600 w 5032666"/>
              <a:gd name="connsiteY186" fmla="*/ 0 h 419100"/>
              <a:gd name="connsiteX187" fmla="*/ 2516855 w 5032666"/>
              <a:gd name="connsiteY187" fmla="*/ 0 h 419100"/>
              <a:gd name="connsiteX188" fmla="*/ 2527591 w 5032666"/>
              <a:gd name="connsiteY188" fmla="*/ 0 h 419100"/>
              <a:gd name="connsiteX189" fmla="*/ 2539262 w 5032666"/>
              <a:gd name="connsiteY189" fmla="*/ 0 h 419100"/>
              <a:gd name="connsiteX190" fmla="*/ 2560567 w 5032666"/>
              <a:gd name="connsiteY190" fmla="*/ 0 h 419100"/>
              <a:gd name="connsiteX191" fmla="*/ 2566138 w 5032666"/>
              <a:gd name="connsiteY191" fmla="*/ 0 h 419100"/>
              <a:gd name="connsiteX192" fmla="*/ 2571303 w 5032666"/>
              <a:gd name="connsiteY192" fmla="*/ 0 h 419100"/>
              <a:gd name="connsiteX193" fmla="*/ 2573558 w 5032666"/>
              <a:gd name="connsiteY193" fmla="*/ 0 h 419100"/>
              <a:gd name="connsiteX194" fmla="*/ 2598179 w 5032666"/>
              <a:gd name="connsiteY194" fmla="*/ 0 h 419100"/>
              <a:gd name="connsiteX195" fmla="*/ 2609850 w 5032666"/>
              <a:gd name="connsiteY195" fmla="*/ 0 h 419100"/>
              <a:gd name="connsiteX196" fmla="*/ 2617270 w 5032666"/>
              <a:gd name="connsiteY196" fmla="*/ 0 h 419100"/>
              <a:gd name="connsiteX197" fmla="*/ 2622841 w 5032666"/>
              <a:gd name="connsiteY197" fmla="*/ 0 h 419100"/>
              <a:gd name="connsiteX198" fmla="*/ 2634958 w 5032666"/>
              <a:gd name="connsiteY198" fmla="*/ 0 h 419100"/>
              <a:gd name="connsiteX199" fmla="*/ 2644146 w 5032666"/>
              <a:gd name="connsiteY199" fmla="*/ 0 h 419100"/>
              <a:gd name="connsiteX200" fmla="*/ 2654882 w 5032666"/>
              <a:gd name="connsiteY200" fmla="*/ 0 h 419100"/>
              <a:gd name="connsiteX201" fmla="*/ 2666553 w 5032666"/>
              <a:gd name="connsiteY201" fmla="*/ 0 h 419100"/>
              <a:gd name="connsiteX202" fmla="*/ 2680925 w 5032666"/>
              <a:gd name="connsiteY202" fmla="*/ 0 h 419100"/>
              <a:gd name="connsiteX203" fmla="*/ 2691661 w 5032666"/>
              <a:gd name="connsiteY203" fmla="*/ 0 h 419100"/>
              <a:gd name="connsiteX204" fmla="*/ 2693429 w 5032666"/>
              <a:gd name="connsiteY204" fmla="*/ 0 h 419100"/>
              <a:gd name="connsiteX205" fmla="*/ 2700849 w 5032666"/>
              <a:gd name="connsiteY205" fmla="*/ 0 h 419100"/>
              <a:gd name="connsiteX206" fmla="*/ 2702954 w 5032666"/>
              <a:gd name="connsiteY206" fmla="*/ 0 h 419100"/>
              <a:gd name="connsiteX207" fmla="*/ 2718537 w 5032666"/>
              <a:gd name="connsiteY207" fmla="*/ 0 h 419100"/>
              <a:gd name="connsiteX208" fmla="*/ 2724151 w 5032666"/>
              <a:gd name="connsiteY208" fmla="*/ 0 h 419100"/>
              <a:gd name="connsiteX209" fmla="*/ 2730208 w 5032666"/>
              <a:gd name="connsiteY209" fmla="*/ 0 h 419100"/>
              <a:gd name="connsiteX210" fmla="*/ 2737628 w 5032666"/>
              <a:gd name="connsiteY210" fmla="*/ 0 h 419100"/>
              <a:gd name="connsiteX211" fmla="*/ 2748921 w 5032666"/>
              <a:gd name="connsiteY211" fmla="*/ 0 h 419100"/>
              <a:gd name="connsiteX212" fmla="*/ 2750132 w 5032666"/>
              <a:gd name="connsiteY212" fmla="*/ 0 h 419100"/>
              <a:gd name="connsiteX213" fmla="*/ 2759657 w 5032666"/>
              <a:gd name="connsiteY213" fmla="*/ 0 h 419100"/>
              <a:gd name="connsiteX214" fmla="*/ 2764504 w 5032666"/>
              <a:gd name="connsiteY214" fmla="*/ 0 h 419100"/>
              <a:gd name="connsiteX215" fmla="*/ 2770118 w 5032666"/>
              <a:gd name="connsiteY215" fmla="*/ 0 h 419100"/>
              <a:gd name="connsiteX216" fmla="*/ 2775240 w 5032666"/>
              <a:gd name="connsiteY216" fmla="*/ 0 h 419100"/>
              <a:gd name="connsiteX217" fmla="*/ 2780854 w 5032666"/>
              <a:gd name="connsiteY217" fmla="*/ 0 h 419100"/>
              <a:gd name="connsiteX218" fmla="*/ 2786911 w 5032666"/>
              <a:gd name="connsiteY218" fmla="*/ 0 h 419100"/>
              <a:gd name="connsiteX219" fmla="*/ 2798204 w 5032666"/>
              <a:gd name="connsiteY219" fmla="*/ 0 h 419100"/>
              <a:gd name="connsiteX220" fmla="*/ 2805624 w 5032666"/>
              <a:gd name="connsiteY220" fmla="*/ 0 h 419100"/>
              <a:gd name="connsiteX221" fmla="*/ 2807730 w 5032666"/>
              <a:gd name="connsiteY221" fmla="*/ 0 h 419100"/>
              <a:gd name="connsiteX222" fmla="*/ 2813787 w 5032666"/>
              <a:gd name="connsiteY222" fmla="*/ 0 h 419100"/>
              <a:gd name="connsiteX223" fmla="*/ 2819401 w 5032666"/>
              <a:gd name="connsiteY223" fmla="*/ 0 h 419100"/>
              <a:gd name="connsiteX224" fmla="*/ 2821207 w 5032666"/>
              <a:gd name="connsiteY224" fmla="*/ 0 h 419100"/>
              <a:gd name="connsiteX225" fmla="*/ 2823312 w 5032666"/>
              <a:gd name="connsiteY225" fmla="*/ 0 h 419100"/>
              <a:gd name="connsiteX226" fmla="*/ 2826821 w 5032666"/>
              <a:gd name="connsiteY226" fmla="*/ 0 h 419100"/>
              <a:gd name="connsiteX227" fmla="*/ 2844509 w 5032666"/>
              <a:gd name="connsiteY227" fmla="*/ 0 h 419100"/>
              <a:gd name="connsiteX228" fmla="*/ 2853697 w 5032666"/>
              <a:gd name="connsiteY228" fmla="*/ 0 h 419100"/>
              <a:gd name="connsiteX229" fmla="*/ 2854907 w 5032666"/>
              <a:gd name="connsiteY229" fmla="*/ 0 h 419100"/>
              <a:gd name="connsiteX230" fmla="*/ 2864433 w 5032666"/>
              <a:gd name="connsiteY230" fmla="*/ 0 h 419100"/>
              <a:gd name="connsiteX231" fmla="*/ 2869279 w 5032666"/>
              <a:gd name="connsiteY231" fmla="*/ 0 h 419100"/>
              <a:gd name="connsiteX232" fmla="*/ 2870490 w 5032666"/>
              <a:gd name="connsiteY232" fmla="*/ 0 h 419100"/>
              <a:gd name="connsiteX233" fmla="*/ 2876104 w 5032666"/>
              <a:gd name="connsiteY233" fmla="*/ 0 h 419100"/>
              <a:gd name="connsiteX234" fmla="*/ 2880015 w 5032666"/>
              <a:gd name="connsiteY234" fmla="*/ 0 h 419100"/>
              <a:gd name="connsiteX235" fmla="*/ 2890476 w 5032666"/>
              <a:gd name="connsiteY235" fmla="*/ 0 h 419100"/>
              <a:gd name="connsiteX236" fmla="*/ 2901212 w 5032666"/>
              <a:gd name="connsiteY236" fmla="*/ 0 h 419100"/>
              <a:gd name="connsiteX237" fmla="*/ 2902980 w 5032666"/>
              <a:gd name="connsiteY237" fmla="*/ 0 h 419100"/>
              <a:gd name="connsiteX238" fmla="*/ 2910400 w 5032666"/>
              <a:gd name="connsiteY238" fmla="*/ 0 h 419100"/>
              <a:gd name="connsiteX239" fmla="*/ 2912505 w 5032666"/>
              <a:gd name="connsiteY239" fmla="*/ 0 h 419100"/>
              <a:gd name="connsiteX240" fmla="*/ 2918562 w 5032666"/>
              <a:gd name="connsiteY240" fmla="*/ 0 h 419100"/>
              <a:gd name="connsiteX241" fmla="*/ 2925982 w 5032666"/>
              <a:gd name="connsiteY241" fmla="*/ 0 h 419100"/>
              <a:gd name="connsiteX242" fmla="*/ 2928088 w 5032666"/>
              <a:gd name="connsiteY242" fmla="*/ 0 h 419100"/>
              <a:gd name="connsiteX243" fmla="*/ 2939759 w 5032666"/>
              <a:gd name="connsiteY243" fmla="*/ 0 h 419100"/>
              <a:gd name="connsiteX244" fmla="*/ 2947179 w 5032666"/>
              <a:gd name="connsiteY244" fmla="*/ 0 h 419100"/>
              <a:gd name="connsiteX245" fmla="*/ 2958472 w 5032666"/>
              <a:gd name="connsiteY245" fmla="*/ 0 h 419100"/>
              <a:gd name="connsiteX246" fmla="*/ 2959683 w 5032666"/>
              <a:gd name="connsiteY246" fmla="*/ 0 h 419100"/>
              <a:gd name="connsiteX247" fmla="*/ 2969208 w 5032666"/>
              <a:gd name="connsiteY247" fmla="*/ 0 h 419100"/>
              <a:gd name="connsiteX248" fmla="*/ 2974055 w 5032666"/>
              <a:gd name="connsiteY248" fmla="*/ 0 h 419100"/>
              <a:gd name="connsiteX249" fmla="*/ 2975265 w 5032666"/>
              <a:gd name="connsiteY249" fmla="*/ 0 h 419100"/>
              <a:gd name="connsiteX250" fmla="*/ 2984791 w 5032666"/>
              <a:gd name="connsiteY250" fmla="*/ 0 h 419100"/>
              <a:gd name="connsiteX251" fmla="*/ 2996462 w 5032666"/>
              <a:gd name="connsiteY251" fmla="*/ 0 h 419100"/>
              <a:gd name="connsiteX252" fmla="*/ 3007755 w 5032666"/>
              <a:gd name="connsiteY252" fmla="*/ 0 h 419100"/>
              <a:gd name="connsiteX253" fmla="*/ 3015175 w 5032666"/>
              <a:gd name="connsiteY253" fmla="*/ 0 h 419100"/>
              <a:gd name="connsiteX254" fmla="*/ 3023338 w 5032666"/>
              <a:gd name="connsiteY254" fmla="*/ 0 h 419100"/>
              <a:gd name="connsiteX255" fmla="*/ 3030758 w 5032666"/>
              <a:gd name="connsiteY255" fmla="*/ 0 h 419100"/>
              <a:gd name="connsiteX256" fmla="*/ 3032863 w 5032666"/>
              <a:gd name="connsiteY256" fmla="*/ 0 h 419100"/>
              <a:gd name="connsiteX257" fmla="*/ 3064458 w 5032666"/>
              <a:gd name="connsiteY257" fmla="*/ 0 h 419100"/>
              <a:gd name="connsiteX258" fmla="*/ 3078830 w 5032666"/>
              <a:gd name="connsiteY258" fmla="*/ 0 h 419100"/>
              <a:gd name="connsiteX259" fmla="*/ 3080041 w 5032666"/>
              <a:gd name="connsiteY259" fmla="*/ 0 h 419100"/>
              <a:gd name="connsiteX260" fmla="*/ 3089566 w 5032666"/>
              <a:gd name="connsiteY260" fmla="*/ 0 h 419100"/>
              <a:gd name="connsiteX261" fmla="*/ 3128113 w 5032666"/>
              <a:gd name="connsiteY261" fmla="*/ 0 h 419100"/>
              <a:gd name="connsiteX262" fmla="*/ 3135533 w 5032666"/>
              <a:gd name="connsiteY262" fmla="*/ 0 h 419100"/>
              <a:gd name="connsiteX263" fmla="*/ 3160154 w 5032666"/>
              <a:gd name="connsiteY263" fmla="*/ 0 h 419100"/>
              <a:gd name="connsiteX264" fmla="*/ 3184816 w 5032666"/>
              <a:gd name="connsiteY264" fmla="*/ 0 h 419100"/>
              <a:gd name="connsiteX265" fmla="*/ 3206121 w 5032666"/>
              <a:gd name="connsiteY265" fmla="*/ 0 h 419100"/>
              <a:gd name="connsiteX266" fmla="*/ 3216857 w 5032666"/>
              <a:gd name="connsiteY266" fmla="*/ 0 h 419100"/>
              <a:gd name="connsiteX267" fmla="*/ 3255404 w 5032666"/>
              <a:gd name="connsiteY267" fmla="*/ 0 h 419100"/>
              <a:gd name="connsiteX268" fmla="*/ 3262824 w 5032666"/>
              <a:gd name="connsiteY268" fmla="*/ 0 h 419100"/>
              <a:gd name="connsiteX269" fmla="*/ 3280512 w 5032666"/>
              <a:gd name="connsiteY269" fmla="*/ 0 h 419100"/>
              <a:gd name="connsiteX270" fmla="*/ 3312107 w 5032666"/>
              <a:gd name="connsiteY270" fmla="*/ 0 h 419100"/>
              <a:gd name="connsiteX271" fmla="*/ 3326479 w 5032666"/>
              <a:gd name="connsiteY271" fmla="*/ 0 h 419100"/>
              <a:gd name="connsiteX272" fmla="*/ 3337215 w 5032666"/>
              <a:gd name="connsiteY272" fmla="*/ 0 h 419100"/>
              <a:gd name="connsiteX273" fmla="*/ 3369705 w 5032666"/>
              <a:gd name="connsiteY273" fmla="*/ 0 h 419100"/>
              <a:gd name="connsiteX274" fmla="*/ 3375762 w 5032666"/>
              <a:gd name="connsiteY274" fmla="*/ 0 h 419100"/>
              <a:gd name="connsiteX275" fmla="*/ 3383182 w 5032666"/>
              <a:gd name="connsiteY275" fmla="*/ 0 h 419100"/>
              <a:gd name="connsiteX276" fmla="*/ 3415672 w 5032666"/>
              <a:gd name="connsiteY276" fmla="*/ 0 h 419100"/>
              <a:gd name="connsiteX277" fmla="*/ 3426408 w 5032666"/>
              <a:gd name="connsiteY277" fmla="*/ 0 h 419100"/>
              <a:gd name="connsiteX278" fmla="*/ 3432465 w 5032666"/>
              <a:gd name="connsiteY278" fmla="*/ 0 h 419100"/>
              <a:gd name="connsiteX279" fmla="*/ 3448050 w 5032666"/>
              <a:gd name="connsiteY279" fmla="*/ 0 h 419100"/>
              <a:gd name="connsiteX280" fmla="*/ 3464955 w 5032666"/>
              <a:gd name="connsiteY280" fmla="*/ 0 h 419100"/>
              <a:gd name="connsiteX281" fmla="*/ 3472375 w 5032666"/>
              <a:gd name="connsiteY281" fmla="*/ 0 h 419100"/>
              <a:gd name="connsiteX282" fmla="*/ 3490063 w 5032666"/>
              <a:gd name="connsiteY282" fmla="*/ 0 h 419100"/>
              <a:gd name="connsiteX283" fmla="*/ 3494017 w 5032666"/>
              <a:gd name="connsiteY283" fmla="*/ 0 h 419100"/>
              <a:gd name="connsiteX284" fmla="*/ 3504753 w 5032666"/>
              <a:gd name="connsiteY284" fmla="*/ 0 h 419100"/>
              <a:gd name="connsiteX285" fmla="*/ 3521658 w 5032666"/>
              <a:gd name="connsiteY285" fmla="*/ 0 h 419100"/>
              <a:gd name="connsiteX286" fmla="*/ 3536030 w 5032666"/>
              <a:gd name="connsiteY286" fmla="*/ 0 h 419100"/>
              <a:gd name="connsiteX287" fmla="*/ 3543300 w 5032666"/>
              <a:gd name="connsiteY287" fmla="*/ 0 h 419100"/>
              <a:gd name="connsiteX288" fmla="*/ 3546766 w 5032666"/>
              <a:gd name="connsiteY288" fmla="*/ 0 h 419100"/>
              <a:gd name="connsiteX289" fmla="*/ 3550720 w 5032666"/>
              <a:gd name="connsiteY289" fmla="*/ 0 h 419100"/>
              <a:gd name="connsiteX290" fmla="*/ 3568408 w 5032666"/>
              <a:gd name="connsiteY290" fmla="*/ 0 h 419100"/>
              <a:gd name="connsiteX291" fmla="*/ 3585313 w 5032666"/>
              <a:gd name="connsiteY291" fmla="*/ 0 h 419100"/>
              <a:gd name="connsiteX292" fmla="*/ 3592733 w 5032666"/>
              <a:gd name="connsiteY292" fmla="*/ 0 h 419100"/>
              <a:gd name="connsiteX293" fmla="*/ 3600003 w 5032666"/>
              <a:gd name="connsiteY293" fmla="*/ 0 h 419100"/>
              <a:gd name="connsiteX294" fmla="*/ 3614375 w 5032666"/>
              <a:gd name="connsiteY294" fmla="*/ 0 h 419100"/>
              <a:gd name="connsiteX295" fmla="*/ 3625111 w 5032666"/>
              <a:gd name="connsiteY295" fmla="*/ 0 h 419100"/>
              <a:gd name="connsiteX296" fmla="*/ 3642016 w 5032666"/>
              <a:gd name="connsiteY296" fmla="*/ 0 h 419100"/>
              <a:gd name="connsiteX297" fmla="*/ 3657601 w 5032666"/>
              <a:gd name="connsiteY297" fmla="*/ 0 h 419100"/>
              <a:gd name="connsiteX298" fmla="*/ 3663658 w 5032666"/>
              <a:gd name="connsiteY298" fmla="*/ 0 h 419100"/>
              <a:gd name="connsiteX299" fmla="*/ 3671078 w 5032666"/>
              <a:gd name="connsiteY299" fmla="*/ 0 h 419100"/>
              <a:gd name="connsiteX300" fmla="*/ 3703568 w 5032666"/>
              <a:gd name="connsiteY300" fmla="*/ 0 h 419100"/>
              <a:gd name="connsiteX301" fmla="*/ 3714304 w 5032666"/>
              <a:gd name="connsiteY301" fmla="*/ 0 h 419100"/>
              <a:gd name="connsiteX302" fmla="*/ 3720361 w 5032666"/>
              <a:gd name="connsiteY302" fmla="*/ 0 h 419100"/>
              <a:gd name="connsiteX303" fmla="*/ 3752851 w 5032666"/>
              <a:gd name="connsiteY303" fmla="*/ 0 h 419100"/>
              <a:gd name="connsiteX304" fmla="*/ 3760271 w 5032666"/>
              <a:gd name="connsiteY304" fmla="*/ 0 h 419100"/>
              <a:gd name="connsiteX305" fmla="*/ 3777959 w 5032666"/>
              <a:gd name="connsiteY305" fmla="*/ 0 h 419100"/>
              <a:gd name="connsiteX306" fmla="*/ 3809554 w 5032666"/>
              <a:gd name="connsiteY306" fmla="*/ 0 h 419100"/>
              <a:gd name="connsiteX307" fmla="*/ 3823926 w 5032666"/>
              <a:gd name="connsiteY307" fmla="*/ 0 h 419100"/>
              <a:gd name="connsiteX308" fmla="*/ 3834662 w 5032666"/>
              <a:gd name="connsiteY308" fmla="*/ 0 h 419100"/>
              <a:gd name="connsiteX309" fmla="*/ 3873209 w 5032666"/>
              <a:gd name="connsiteY309" fmla="*/ 0 h 419100"/>
              <a:gd name="connsiteX310" fmla="*/ 3880629 w 5032666"/>
              <a:gd name="connsiteY310" fmla="*/ 0 h 419100"/>
              <a:gd name="connsiteX311" fmla="*/ 3905250 w 5032666"/>
              <a:gd name="connsiteY311" fmla="*/ 0 h 419100"/>
              <a:gd name="connsiteX312" fmla="*/ 3929912 w 5032666"/>
              <a:gd name="connsiteY312" fmla="*/ 0 h 419100"/>
              <a:gd name="connsiteX313" fmla="*/ 3951217 w 5032666"/>
              <a:gd name="connsiteY313" fmla="*/ 0 h 419100"/>
              <a:gd name="connsiteX314" fmla="*/ 3961953 w 5032666"/>
              <a:gd name="connsiteY314" fmla="*/ 0 h 419100"/>
              <a:gd name="connsiteX315" fmla="*/ 4000500 w 5032666"/>
              <a:gd name="connsiteY315" fmla="*/ 0 h 419100"/>
              <a:gd name="connsiteX316" fmla="*/ 4007920 w 5032666"/>
              <a:gd name="connsiteY316" fmla="*/ 0 h 419100"/>
              <a:gd name="connsiteX317" fmla="*/ 4025608 w 5032666"/>
              <a:gd name="connsiteY317" fmla="*/ 0 h 419100"/>
              <a:gd name="connsiteX318" fmla="*/ 4057203 w 5032666"/>
              <a:gd name="connsiteY318" fmla="*/ 0 h 419100"/>
              <a:gd name="connsiteX319" fmla="*/ 4071575 w 5032666"/>
              <a:gd name="connsiteY319" fmla="*/ 0 h 419100"/>
              <a:gd name="connsiteX320" fmla="*/ 4082311 w 5032666"/>
              <a:gd name="connsiteY320" fmla="*/ 0 h 419100"/>
              <a:gd name="connsiteX321" fmla="*/ 4093604 w 5032666"/>
              <a:gd name="connsiteY321" fmla="*/ 0 h 419100"/>
              <a:gd name="connsiteX322" fmla="*/ 4114801 w 5032666"/>
              <a:gd name="connsiteY322" fmla="*/ 0 h 419100"/>
              <a:gd name="connsiteX323" fmla="*/ 4120858 w 5032666"/>
              <a:gd name="connsiteY323" fmla="*/ 0 h 419100"/>
              <a:gd name="connsiteX324" fmla="*/ 4128278 w 5032666"/>
              <a:gd name="connsiteY324" fmla="*/ 0 h 419100"/>
              <a:gd name="connsiteX325" fmla="*/ 4139571 w 5032666"/>
              <a:gd name="connsiteY325" fmla="*/ 0 h 419100"/>
              <a:gd name="connsiteX326" fmla="*/ 4150307 w 5032666"/>
              <a:gd name="connsiteY326" fmla="*/ 0 h 419100"/>
              <a:gd name="connsiteX327" fmla="*/ 4160768 w 5032666"/>
              <a:gd name="connsiteY327" fmla="*/ 0 h 419100"/>
              <a:gd name="connsiteX328" fmla="*/ 4171504 w 5032666"/>
              <a:gd name="connsiteY328" fmla="*/ 0 h 419100"/>
              <a:gd name="connsiteX329" fmla="*/ 4177561 w 5032666"/>
              <a:gd name="connsiteY329" fmla="*/ 0 h 419100"/>
              <a:gd name="connsiteX330" fmla="*/ 4188854 w 5032666"/>
              <a:gd name="connsiteY330" fmla="*/ 0 h 419100"/>
              <a:gd name="connsiteX331" fmla="*/ 4196274 w 5032666"/>
              <a:gd name="connsiteY331" fmla="*/ 0 h 419100"/>
              <a:gd name="connsiteX332" fmla="*/ 4210051 w 5032666"/>
              <a:gd name="connsiteY332" fmla="*/ 0 h 419100"/>
              <a:gd name="connsiteX333" fmla="*/ 4213962 w 5032666"/>
              <a:gd name="connsiteY333" fmla="*/ 0 h 419100"/>
              <a:gd name="connsiteX334" fmla="*/ 4217471 w 5032666"/>
              <a:gd name="connsiteY334" fmla="*/ 0 h 419100"/>
              <a:gd name="connsiteX335" fmla="*/ 4235159 w 5032666"/>
              <a:gd name="connsiteY335" fmla="*/ 0 h 419100"/>
              <a:gd name="connsiteX336" fmla="*/ 4245557 w 5032666"/>
              <a:gd name="connsiteY336" fmla="*/ 0 h 419100"/>
              <a:gd name="connsiteX337" fmla="*/ 4259929 w 5032666"/>
              <a:gd name="connsiteY337" fmla="*/ 0 h 419100"/>
              <a:gd name="connsiteX338" fmla="*/ 4266754 w 5032666"/>
              <a:gd name="connsiteY338" fmla="*/ 0 h 419100"/>
              <a:gd name="connsiteX339" fmla="*/ 4270665 w 5032666"/>
              <a:gd name="connsiteY339" fmla="*/ 0 h 419100"/>
              <a:gd name="connsiteX340" fmla="*/ 4281126 w 5032666"/>
              <a:gd name="connsiteY340" fmla="*/ 0 h 419100"/>
              <a:gd name="connsiteX341" fmla="*/ 4291862 w 5032666"/>
              <a:gd name="connsiteY341" fmla="*/ 0 h 419100"/>
              <a:gd name="connsiteX342" fmla="*/ 4303155 w 5032666"/>
              <a:gd name="connsiteY342" fmla="*/ 0 h 419100"/>
              <a:gd name="connsiteX343" fmla="*/ 4309212 w 5032666"/>
              <a:gd name="connsiteY343" fmla="*/ 0 h 419100"/>
              <a:gd name="connsiteX344" fmla="*/ 4316632 w 5032666"/>
              <a:gd name="connsiteY344" fmla="*/ 0 h 419100"/>
              <a:gd name="connsiteX345" fmla="*/ 4330409 w 5032666"/>
              <a:gd name="connsiteY345" fmla="*/ 0 h 419100"/>
              <a:gd name="connsiteX346" fmla="*/ 4337829 w 5032666"/>
              <a:gd name="connsiteY346" fmla="*/ 0 h 419100"/>
              <a:gd name="connsiteX347" fmla="*/ 4349122 w 5032666"/>
              <a:gd name="connsiteY347" fmla="*/ 0 h 419100"/>
              <a:gd name="connsiteX348" fmla="*/ 4359858 w 5032666"/>
              <a:gd name="connsiteY348" fmla="*/ 0 h 419100"/>
              <a:gd name="connsiteX349" fmla="*/ 4365915 w 5032666"/>
              <a:gd name="connsiteY349" fmla="*/ 0 h 419100"/>
              <a:gd name="connsiteX350" fmla="*/ 4387112 w 5032666"/>
              <a:gd name="connsiteY350" fmla="*/ 0 h 419100"/>
              <a:gd name="connsiteX351" fmla="*/ 4398405 w 5032666"/>
              <a:gd name="connsiteY351" fmla="*/ 0 h 419100"/>
              <a:gd name="connsiteX352" fmla="*/ 4405825 w 5032666"/>
              <a:gd name="connsiteY352" fmla="*/ 0 h 419100"/>
              <a:gd name="connsiteX353" fmla="*/ 4423513 w 5032666"/>
              <a:gd name="connsiteY353" fmla="*/ 0 h 419100"/>
              <a:gd name="connsiteX354" fmla="*/ 4455108 w 5032666"/>
              <a:gd name="connsiteY354" fmla="*/ 0 h 419100"/>
              <a:gd name="connsiteX355" fmla="*/ 4469480 w 5032666"/>
              <a:gd name="connsiteY355" fmla="*/ 0 h 419100"/>
              <a:gd name="connsiteX356" fmla="*/ 4480216 w 5032666"/>
              <a:gd name="connsiteY356" fmla="*/ 0 h 419100"/>
              <a:gd name="connsiteX357" fmla="*/ 4518763 w 5032666"/>
              <a:gd name="connsiteY357" fmla="*/ 0 h 419100"/>
              <a:gd name="connsiteX358" fmla="*/ 4526183 w 5032666"/>
              <a:gd name="connsiteY358" fmla="*/ 0 h 419100"/>
              <a:gd name="connsiteX359" fmla="*/ 4550804 w 5032666"/>
              <a:gd name="connsiteY359" fmla="*/ 0 h 419100"/>
              <a:gd name="connsiteX360" fmla="*/ 4575466 w 5032666"/>
              <a:gd name="connsiteY360" fmla="*/ 0 h 419100"/>
              <a:gd name="connsiteX361" fmla="*/ 4596771 w 5032666"/>
              <a:gd name="connsiteY361" fmla="*/ 0 h 419100"/>
              <a:gd name="connsiteX362" fmla="*/ 4607507 w 5032666"/>
              <a:gd name="connsiteY362" fmla="*/ 0 h 419100"/>
              <a:gd name="connsiteX363" fmla="*/ 4646054 w 5032666"/>
              <a:gd name="connsiteY363" fmla="*/ 0 h 419100"/>
              <a:gd name="connsiteX364" fmla="*/ 4653474 w 5032666"/>
              <a:gd name="connsiteY364" fmla="*/ 0 h 419100"/>
              <a:gd name="connsiteX365" fmla="*/ 4671162 w 5032666"/>
              <a:gd name="connsiteY365" fmla="*/ 0 h 419100"/>
              <a:gd name="connsiteX366" fmla="*/ 4702757 w 5032666"/>
              <a:gd name="connsiteY366" fmla="*/ 0 h 419100"/>
              <a:gd name="connsiteX367" fmla="*/ 4717129 w 5032666"/>
              <a:gd name="connsiteY367" fmla="*/ 0 h 419100"/>
              <a:gd name="connsiteX368" fmla="*/ 4727865 w 5032666"/>
              <a:gd name="connsiteY368" fmla="*/ 0 h 419100"/>
              <a:gd name="connsiteX369" fmla="*/ 4760355 w 5032666"/>
              <a:gd name="connsiteY369" fmla="*/ 0 h 419100"/>
              <a:gd name="connsiteX370" fmla="*/ 4766412 w 5032666"/>
              <a:gd name="connsiteY370" fmla="*/ 0 h 419100"/>
              <a:gd name="connsiteX371" fmla="*/ 4773832 w 5032666"/>
              <a:gd name="connsiteY371" fmla="*/ 0 h 419100"/>
              <a:gd name="connsiteX372" fmla="*/ 4806322 w 5032666"/>
              <a:gd name="connsiteY372" fmla="*/ 0 h 419100"/>
              <a:gd name="connsiteX373" fmla="*/ 4817058 w 5032666"/>
              <a:gd name="connsiteY373" fmla="*/ 0 h 419100"/>
              <a:gd name="connsiteX374" fmla="*/ 4823115 w 5032666"/>
              <a:gd name="connsiteY374" fmla="*/ 0 h 419100"/>
              <a:gd name="connsiteX375" fmla="*/ 4855605 w 5032666"/>
              <a:gd name="connsiteY375" fmla="*/ 0 h 419100"/>
              <a:gd name="connsiteX376" fmla="*/ 4863025 w 5032666"/>
              <a:gd name="connsiteY376" fmla="*/ 0 h 419100"/>
              <a:gd name="connsiteX377" fmla="*/ 4880713 w 5032666"/>
              <a:gd name="connsiteY377" fmla="*/ 0 h 419100"/>
              <a:gd name="connsiteX378" fmla="*/ 4912308 w 5032666"/>
              <a:gd name="connsiteY378" fmla="*/ 0 h 419100"/>
              <a:gd name="connsiteX379" fmla="*/ 4926680 w 5032666"/>
              <a:gd name="connsiteY379" fmla="*/ 0 h 419100"/>
              <a:gd name="connsiteX380" fmla="*/ 4937416 w 5032666"/>
              <a:gd name="connsiteY380" fmla="*/ 0 h 419100"/>
              <a:gd name="connsiteX381" fmla="*/ 4975963 w 5032666"/>
              <a:gd name="connsiteY381" fmla="*/ 0 h 419100"/>
              <a:gd name="connsiteX382" fmla="*/ 4983383 w 5032666"/>
              <a:gd name="connsiteY382" fmla="*/ 0 h 419100"/>
              <a:gd name="connsiteX383" fmla="*/ 5032666 w 5032666"/>
              <a:gd name="connsiteY383" fmla="*/ 0 h 419100"/>
              <a:gd name="connsiteX384" fmla="*/ 4927891 w 5032666"/>
              <a:gd name="connsiteY384" fmla="*/ 419100 h 419100"/>
              <a:gd name="connsiteX385" fmla="*/ 4878608 w 5032666"/>
              <a:gd name="connsiteY385" fmla="*/ 419100 h 419100"/>
              <a:gd name="connsiteX386" fmla="*/ 4871188 w 5032666"/>
              <a:gd name="connsiteY386" fmla="*/ 419100 h 419100"/>
              <a:gd name="connsiteX387" fmla="*/ 4832641 w 5032666"/>
              <a:gd name="connsiteY387" fmla="*/ 419100 h 419100"/>
              <a:gd name="connsiteX388" fmla="*/ 4821905 w 5032666"/>
              <a:gd name="connsiteY388" fmla="*/ 419100 h 419100"/>
              <a:gd name="connsiteX389" fmla="*/ 4807533 w 5032666"/>
              <a:gd name="connsiteY389" fmla="*/ 419100 h 419100"/>
              <a:gd name="connsiteX390" fmla="*/ 4775938 w 5032666"/>
              <a:gd name="connsiteY390" fmla="*/ 419100 h 419100"/>
              <a:gd name="connsiteX391" fmla="*/ 4758250 w 5032666"/>
              <a:gd name="connsiteY391" fmla="*/ 419100 h 419100"/>
              <a:gd name="connsiteX392" fmla="*/ 4750830 w 5032666"/>
              <a:gd name="connsiteY392" fmla="*/ 419100 h 419100"/>
              <a:gd name="connsiteX393" fmla="*/ 4718340 w 5032666"/>
              <a:gd name="connsiteY393" fmla="*/ 419100 h 419100"/>
              <a:gd name="connsiteX394" fmla="*/ 4712283 w 5032666"/>
              <a:gd name="connsiteY394" fmla="*/ 419100 h 419100"/>
              <a:gd name="connsiteX395" fmla="*/ 4701547 w 5032666"/>
              <a:gd name="connsiteY395" fmla="*/ 419100 h 419100"/>
              <a:gd name="connsiteX396" fmla="*/ 4669057 w 5032666"/>
              <a:gd name="connsiteY396" fmla="*/ 419100 h 419100"/>
              <a:gd name="connsiteX397" fmla="*/ 4661637 w 5032666"/>
              <a:gd name="connsiteY397" fmla="*/ 419100 h 419100"/>
              <a:gd name="connsiteX398" fmla="*/ 4655580 w 5032666"/>
              <a:gd name="connsiteY398" fmla="*/ 419100 h 419100"/>
              <a:gd name="connsiteX399" fmla="*/ 4623090 w 5032666"/>
              <a:gd name="connsiteY399" fmla="*/ 419100 h 419100"/>
              <a:gd name="connsiteX400" fmla="*/ 4612354 w 5032666"/>
              <a:gd name="connsiteY400" fmla="*/ 419100 h 419100"/>
              <a:gd name="connsiteX401" fmla="*/ 4597982 w 5032666"/>
              <a:gd name="connsiteY401" fmla="*/ 419100 h 419100"/>
              <a:gd name="connsiteX402" fmla="*/ 4566387 w 5032666"/>
              <a:gd name="connsiteY402" fmla="*/ 419100 h 419100"/>
              <a:gd name="connsiteX403" fmla="*/ 4548699 w 5032666"/>
              <a:gd name="connsiteY403" fmla="*/ 419100 h 419100"/>
              <a:gd name="connsiteX404" fmla="*/ 4541279 w 5032666"/>
              <a:gd name="connsiteY404" fmla="*/ 419100 h 419100"/>
              <a:gd name="connsiteX405" fmla="*/ 4502732 w 5032666"/>
              <a:gd name="connsiteY405" fmla="*/ 419100 h 419100"/>
              <a:gd name="connsiteX406" fmla="*/ 4491996 w 5032666"/>
              <a:gd name="connsiteY406" fmla="*/ 419100 h 419100"/>
              <a:gd name="connsiteX407" fmla="*/ 4470691 w 5032666"/>
              <a:gd name="connsiteY407" fmla="*/ 419100 h 419100"/>
              <a:gd name="connsiteX408" fmla="*/ 4446029 w 5032666"/>
              <a:gd name="connsiteY408" fmla="*/ 419100 h 419100"/>
              <a:gd name="connsiteX409" fmla="*/ 4421408 w 5032666"/>
              <a:gd name="connsiteY409" fmla="*/ 419100 h 419100"/>
              <a:gd name="connsiteX410" fmla="*/ 4413988 w 5032666"/>
              <a:gd name="connsiteY410" fmla="*/ 419100 h 419100"/>
              <a:gd name="connsiteX411" fmla="*/ 4375441 w 5032666"/>
              <a:gd name="connsiteY411" fmla="*/ 419100 h 419100"/>
              <a:gd name="connsiteX412" fmla="*/ 4364705 w 5032666"/>
              <a:gd name="connsiteY412" fmla="*/ 419100 h 419100"/>
              <a:gd name="connsiteX413" fmla="*/ 4350333 w 5032666"/>
              <a:gd name="connsiteY413" fmla="*/ 419100 h 419100"/>
              <a:gd name="connsiteX414" fmla="*/ 4318738 w 5032666"/>
              <a:gd name="connsiteY414" fmla="*/ 419100 h 419100"/>
              <a:gd name="connsiteX415" fmla="*/ 4301050 w 5032666"/>
              <a:gd name="connsiteY415" fmla="*/ 419100 h 419100"/>
              <a:gd name="connsiteX416" fmla="*/ 4293630 w 5032666"/>
              <a:gd name="connsiteY416" fmla="*/ 419100 h 419100"/>
              <a:gd name="connsiteX417" fmla="*/ 4282337 w 5032666"/>
              <a:gd name="connsiteY417" fmla="*/ 419100 h 419100"/>
              <a:gd name="connsiteX418" fmla="*/ 4261140 w 5032666"/>
              <a:gd name="connsiteY418" fmla="*/ 419100 h 419100"/>
              <a:gd name="connsiteX419" fmla="*/ 4255083 w 5032666"/>
              <a:gd name="connsiteY419" fmla="*/ 419100 h 419100"/>
              <a:gd name="connsiteX420" fmla="*/ 4244347 w 5032666"/>
              <a:gd name="connsiteY420" fmla="*/ 419100 h 419100"/>
              <a:gd name="connsiteX421" fmla="*/ 4233054 w 5032666"/>
              <a:gd name="connsiteY421" fmla="*/ 419100 h 419100"/>
              <a:gd name="connsiteX422" fmla="*/ 4225634 w 5032666"/>
              <a:gd name="connsiteY422" fmla="*/ 419100 h 419100"/>
              <a:gd name="connsiteX423" fmla="*/ 4211857 w 5032666"/>
              <a:gd name="connsiteY423" fmla="*/ 419100 h 419100"/>
              <a:gd name="connsiteX424" fmla="*/ 4204437 w 5032666"/>
              <a:gd name="connsiteY424" fmla="*/ 419100 h 419100"/>
              <a:gd name="connsiteX425" fmla="*/ 4198380 w 5032666"/>
              <a:gd name="connsiteY425" fmla="*/ 419100 h 419100"/>
              <a:gd name="connsiteX426" fmla="*/ 4187087 w 5032666"/>
              <a:gd name="connsiteY426" fmla="*/ 419100 h 419100"/>
              <a:gd name="connsiteX427" fmla="*/ 4176351 w 5032666"/>
              <a:gd name="connsiteY427" fmla="*/ 419100 h 419100"/>
              <a:gd name="connsiteX428" fmla="*/ 4165890 w 5032666"/>
              <a:gd name="connsiteY428" fmla="*/ 419100 h 419100"/>
              <a:gd name="connsiteX429" fmla="*/ 4161979 w 5032666"/>
              <a:gd name="connsiteY429" fmla="*/ 419100 h 419100"/>
              <a:gd name="connsiteX430" fmla="*/ 4155154 w 5032666"/>
              <a:gd name="connsiteY430" fmla="*/ 419100 h 419100"/>
              <a:gd name="connsiteX431" fmla="*/ 4140782 w 5032666"/>
              <a:gd name="connsiteY431" fmla="*/ 419100 h 419100"/>
              <a:gd name="connsiteX432" fmla="*/ 4130384 w 5032666"/>
              <a:gd name="connsiteY432" fmla="*/ 419100 h 419100"/>
              <a:gd name="connsiteX433" fmla="*/ 4112696 w 5032666"/>
              <a:gd name="connsiteY433" fmla="*/ 419100 h 419100"/>
              <a:gd name="connsiteX434" fmla="*/ 4109187 w 5032666"/>
              <a:gd name="connsiteY434" fmla="*/ 419100 h 419100"/>
              <a:gd name="connsiteX435" fmla="*/ 4105276 w 5032666"/>
              <a:gd name="connsiteY435" fmla="*/ 419100 h 419100"/>
              <a:gd name="connsiteX436" fmla="*/ 4091499 w 5032666"/>
              <a:gd name="connsiteY436" fmla="*/ 419100 h 419100"/>
              <a:gd name="connsiteX437" fmla="*/ 4084079 w 5032666"/>
              <a:gd name="connsiteY437" fmla="*/ 419100 h 419100"/>
              <a:gd name="connsiteX438" fmla="*/ 4072786 w 5032666"/>
              <a:gd name="connsiteY438" fmla="*/ 419100 h 419100"/>
              <a:gd name="connsiteX439" fmla="*/ 4066729 w 5032666"/>
              <a:gd name="connsiteY439" fmla="*/ 419100 h 419100"/>
              <a:gd name="connsiteX440" fmla="*/ 4055993 w 5032666"/>
              <a:gd name="connsiteY440" fmla="*/ 419100 h 419100"/>
              <a:gd name="connsiteX441" fmla="*/ 4045532 w 5032666"/>
              <a:gd name="connsiteY441" fmla="*/ 419100 h 419100"/>
              <a:gd name="connsiteX442" fmla="*/ 4034796 w 5032666"/>
              <a:gd name="connsiteY442" fmla="*/ 419100 h 419100"/>
              <a:gd name="connsiteX443" fmla="*/ 4023503 w 5032666"/>
              <a:gd name="connsiteY443" fmla="*/ 419100 h 419100"/>
              <a:gd name="connsiteX444" fmla="*/ 4016083 w 5032666"/>
              <a:gd name="connsiteY444" fmla="*/ 419100 h 419100"/>
              <a:gd name="connsiteX445" fmla="*/ 4010026 w 5032666"/>
              <a:gd name="connsiteY445" fmla="*/ 419100 h 419100"/>
              <a:gd name="connsiteX446" fmla="*/ 3988829 w 5032666"/>
              <a:gd name="connsiteY446" fmla="*/ 419100 h 419100"/>
              <a:gd name="connsiteX447" fmla="*/ 3977536 w 5032666"/>
              <a:gd name="connsiteY447" fmla="*/ 419100 h 419100"/>
              <a:gd name="connsiteX448" fmla="*/ 3966800 w 5032666"/>
              <a:gd name="connsiteY448" fmla="*/ 419100 h 419100"/>
              <a:gd name="connsiteX449" fmla="*/ 3952428 w 5032666"/>
              <a:gd name="connsiteY449" fmla="*/ 419100 h 419100"/>
              <a:gd name="connsiteX450" fmla="*/ 3920833 w 5032666"/>
              <a:gd name="connsiteY450" fmla="*/ 419100 h 419100"/>
              <a:gd name="connsiteX451" fmla="*/ 3903145 w 5032666"/>
              <a:gd name="connsiteY451" fmla="*/ 419100 h 419100"/>
              <a:gd name="connsiteX452" fmla="*/ 3895725 w 5032666"/>
              <a:gd name="connsiteY452" fmla="*/ 419100 h 419100"/>
              <a:gd name="connsiteX453" fmla="*/ 3857178 w 5032666"/>
              <a:gd name="connsiteY453" fmla="*/ 419100 h 419100"/>
              <a:gd name="connsiteX454" fmla="*/ 3846442 w 5032666"/>
              <a:gd name="connsiteY454" fmla="*/ 419100 h 419100"/>
              <a:gd name="connsiteX455" fmla="*/ 3825137 w 5032666"/>
              <a:gd name="connsiteY455" fmla="*/ 419100 h 419100"/>
              <a:gd name="connsiteX456" fmla="*/ 3800475 w 5032666"/>
              <a:gd name="connsiteY456" fmla="*/ 419100 h 419100"/>
              <a:gd name="connsiteX457" fmla="*/ 3775854 w 5032666"/>
              <a:gd name="connsiteY457" fmla="*/ 419100 h 419100"/>
              <a:gd name="connsiteX458" fmla="*/ 3768434 w 5032666"/>
              <a:gd name="connsiteY458" fmla="*/ 419100 h 419100"/>
              <a:gd name="connsiteX459" fmla="*/ 3729887 w 5032666"/>
              <a:gd name="connsiteY459" fmla="*/ 419100 h 419100"/>
              <a:gd name="connsiteX460" fmla="*/ 3719151 w 5032666"/>
              <a:gd name="connsiteY460" fmla="*/ 419100 h 419100"/>
              <a:gd name="connsiteX461" fmla="*/ 3704779 w 5032666"/>
              <a:gd name="connsiteY461" fmla="*/ 419100 h 419100"/>
              <a:gd name="connsiteX462" fmla="*/ 3673184 w 5032666"/>
              <a:gd name="connsiteY462" fmla="*/ 419100 h 419100"/>
              <a:gd name="connsiteX463" fmla="*/ 3655496 w 5032666"/>
              <a:gd name="connsiteY463" fmla="*/ 419100 h 419100"/>
              <a:gd name="connsiteX464" fmla="*/ 3648076 w 5032666"/>
              <a:gd name="connsiteY464" fmla="*/ 419100 h 419100"/>
              <a:gd name="connsiteX465" fmla="*/ 3615586 w 5032666"/>
              <a:gd name="connsiteY465" fmla="*/ 419100 h 419100"/>
              <a:gd name="connsiteX466" fmla="*/ 3609529 w 5032666"/>
              <a:gd name="connsiteY466" fmla="*/ 419100 h 419100"/>
              <a:gd name="connsiteX467" fmla="*/ 3598793 w 5032666"/>
              <a:gd name="connsiteY467" fmla="*/ 419100 h 419100"/>
              <a:gd name="connsiteX468" fmla="*/ 3566303 w 5032666"/>
              <a:gd name="connsiteY468" fmla="*/ 419100 h 419100"/>
              <a:gd name="connsiteX469" fmla="*/ 3558883 w 5032666"/>
              <a:gd name="connsiteY469" fmla="*/ 419100 h 419100"/>
              <a:gd name="connsiteX470" fmla="*/ 3552826 w 5032666"/>
              <a:gd name="connsiteY470" fmla="*/ 419100 h 419100"/>
              <a:gd name="connsiteX471" fmla="*/ 3537241 w 5032666"/>
              <a:gd name="connsiteY471" fmla="*/ 419100 h 419100"/>
              <a:gd name="connsiteX472" fmla="*/ 3520336 w 5032666"/>
              <a:gd name="connsiteY472" fmla="*/ 419100 h 419100"/>
              <a:gd name="connsiteX473" fmla="*/ 3509600 w 5032666"/>
              <a:gd name="connsiteY473" fmla="*/ 419100 h 419100"/>
              <a:gd name="connsiteX474" fmla="*/ 3495228 w 5032666"/>
              <a:gd name="connsiteY474" fmla="*/ 419100 h 419100"/>
              <a:gd name="connsiteX475" fmla="*/ 3487958 w 5032666"/>
              <a:gd name="connsiteY475" fmla="*/ 419100 h 419100"/>
              <a:gd name="connsiteX476" fmla="*/ 3480538 w 5032666"/>
              <a:gd name="connsiteY476" fmla="*/ 419100 h 419100"/>
              <a:gd name="connsiteX477" fmla="*/ 3463633 w 5032666"/>
              <a:gd name="connsiteY477" fmla="*/ 419100 h 419100"/>
              <a:gd name="connsiteX478" fmla="*/ 3445945 w 5032666"/>
              <a:gd name="connsiteY478" fmla="*/ 419100 h 419100"/>
              <a:gd name="connsiteX479" fmla="*/ 3441991 w 5032666"/>
              <a:gd name="connsiteY479" fmla="*/ 419100 h 419100"/>
              <a:gd name="connsiteX480" fmla="*/ 3438525 w 5032666"/>
              <a:gd name="connsiteY480" fmla="*/ 419100 h 419100"/>
              <a:gd name="connsiteX481" fmla="*/ 3431255 w 5032666"/>
              <a:gd name="connsiteY481" fmla="*/ 419100 h 419100"/>
              <a:gd name="connsiteX482" fmla="*/ 3416883 w 5032666"/>
              <a:gd name="connsiteY482" fmla="*/ 419100 h 419100"/>
              <a:gd name="connsiteX483" fmla="*/ 3399978 w 5032666"/>
              <a:gd name="connsiteY483" fmla="*/ 419100 h 419100"/>
              <a:gd name="connsiteX484" fmla="*/ 3389242 w 5032666"/>
              <a:gd name="connsiteY484" fmla="*/ 419100 h 419100"/>
              <a:gd name="connsiteX485" fmla="*/ 3385288 w 5032666"/>
              <a:gd name="connsiteY485" fmla="*/ 419100 h 419100"/>
              <a:gd name="connsiteX486" fmla="*/ 3367600 w 5032666"/>
              <a:gd name="connsiteY486" fmla="*/ 419100 h 419100"/>
              <a:gd name="connsiteX487" fmla="*/ 3360180 w 5032666"/>
              <a:gd name="connsiteY487" fmla="*/ 419100 h 419100"/>
              <a:gd name="connsiteX488" fmla="*/ 3343275 w 5032666"/>
              <a:gd name="connsiteY488" fmla="*/ 419100 h 419100"/>
              <a:gd name="connsiteX489" fmla="*/ 3327690 w 5032666"/>
              <a:gd name="connsiteY489" fmla="*/ 419100 h 419100"/>
              <a:gd name="connsiteX490" fmla="*/ 3321633 w 5032666"/>
              <a:gd name="connsiteY490" fmla="*/ 419100 h 419100"/>
              <a:gd name="connsiteX491" fmla="*/ 3310897 w 5032666"/>
              <a:gd name="connsiteY491" fmla="*/ 419100 h 419100"/>
              <a:gd name="connsiteX492" fmla="*/ 3278407 w 5032666"/>
              <a:gd name="connsiteY492" fmla="*/ 419100 h 419100"/>
              <a:gd name="connsiteX493" fmla="*/ 3270987 w 5032666"/>
              <a:gd name="connsiteY493" fmla="*/ 419100 h 419100"/>
              <a:gd name="connsiteX494" fmla="*/ 3264930 w 5032666"/>
              <a:gd name="connsiteY494" fmla="*/ 419100 h 419100"/>
              <a:gd name="connsiteX495" fmla="*/ 3232440 w 5032666"/>
              <a:gd name="connsiteY495" fmla="*/ 419100 h 419100"/>
              <a:gd name="connsiteX496" fmla="*/ 3221704 w 5032666"/>
              <a:gd name="connsiteY496" fmla="*/ 419100 h 419100"/>
              <a:gd name="connsiteX497" fmla="*/ 3207332 w 5032666"/>
              <a:gd name="connsiteY497" fmla="*/ 419100 h 419100"/>
              <a:gd name="connsiteX498" fmla="*/ 3175737 w 5032666"/>
              <a:gd name="connsiteY498" fmla="*/ 419100 h 419100"/>
              <a:gd name="connsiteX499" fmla="*/ 3158049 w 5032666"/>
              <a:gd name="connsiteY499" fmla="*/ 419100 h 419100"/>
              <a:gd name="connsiteX500" fmla="*/ 3150629 w 5032666"/>
              <a:gd name="connsiteY500" fmla="*/ 419100 h 419100"/>
              <a:gd name="connsiteX501" fmla="*/ 3112082 w 5032666"/>
              <a:gd name="connsiteY501" fmla="*/ 419100 h 419100"/>
              <a:gd name="connsiteX502" fmla="*/ 3101346 w 5032666"/>
              <a:gd name="connsiteY502" fmla="*/ 419100 h 419100"/>
              <a:gd name="connsiteX503" fmla="*/ 3080041 w 5032666"/>
              <a:gd name="connsiteY503" fmla="*/ 419100 h 419100"/>
              <a:gd name="connsiteX504" fmla="*/ 3055379 w 5032666"/>
              <a:gd name="connsiteY504" fmla="*/ 419100 h 419100"/>
              <a:gd name="connsiteX505" fmla="*/ 3030758 w 5032666"/>
              <a:gd name="connsiteY505" fmla="*/ 419100 h 419100"/>
              <a:gd name="connsiteX506" fmla="*/ 3023338 w 5032666"/>
              <a:gd name="connsiteY506" fmla="*/ 419100 h 419100"/>
              <a:gd name="connsiteX507" fmla="*/ 2984791 w 5032666"/>
              <a:gd name="connsiteY507" fmla="*/ 419100 h 419100"/>
              <a:gd name="connsiteX508" fmla="*/ 2975266 w 5032666"/>
              <a:gd name="connsiteY508" fmla="*/ 419100 h 419100"/>
              <a:gd name="connsiteX509" fmla="*/ 2974055 w 5032666"/>
              <a:gd name="connsiteY509" fmla="*/ 419100 h 419100"/>
              <a:gd name="connsiteX510" fmla="*/ 2959683 w 5032666"/>
              <a:gd name="connsiteY510" fmla="*/ 419100 h 419100"/>
              <a:gd name="connsiteX511" fmla="*/ 2928088 w 5032666"/>
              <a:gd name="connsiteY511" fmla="*/ 419100 h 419100"/>
              <a:gd name="connsiteX512" fmla="*/ 2925983 w 5032666"/>
              <a:gd name="connsiteY512" fmla="*/ 419100 h 419100"/>
              <a:gd name="connsiteX513" fmla="*/ 2918563 w 5032666"/>
              <a:gd name="connsiteY513" fmla="*/ 419100 h 419100"/>
              <a:gd name="connsiteX514" fmla="*/ 2910400 w 5032666"/>
              <a:gd name="connsiteY514" fmla="*/ 419100 h 419100"/>
              <a:gd name="connsiteX515" fmla="*/ 2902980 w 5032666"/>
              <a:gd name="connsiteY515" fmla="*/ 419100 h 419100"/>
              <a:gd name="connsiteX516" fmla="*/ 2891687 w 5032666"/>
              <a:gd name="connsiteY516" fmla="*/ 419100 h 419100"/>
              <a:gd name="connsiteX517" fmla="*/ 2880016 w 5032666"/>
              <a:gd name="connsiteY517" fmla="*/ 419100 h 419100"/>
              <a:gd name="connsiteX518" fmla="*/ 2870490 w 5032666"/>
              <a:gd name="connsiteY518" fmla="*/ 419100 h 419100"/>
              <a:gd name="connsiteX519" fmla="*/ 2869280 w 5032666"/>
              <a:gd name="connsiteY519" fmla="*/ 419100 h 419100"/>
              <a:gd name="connsiteX520" fmla="*/ 2864433 w 5032666"/>
              <a:gd name="connsiteY520" fmla="*/ 419100 h 419100"/>
              <a:gd name="connsiteX521" fmla="*/ 2854908 w 5032666"/>
              <a:gd name="connsiteY521" fmla="*/ 419100 h 419100"/>
              <a:gd name="connsiteX522" fmla="*/ 2853697 w 5032666"/>
              <a:gd name="connsiteY522" fmla="*/ 419100 h 419100"/>
              <a:gd name="connsiteX523" fmla="*/ 2842404 w 5032666"/>
              <a:gd name="connsiteY523" fmla="*/ 419100 h 419100"/>
              <a:gd name="connsiteX524" fmla="*/ 2834984 w 5032666"/>
              <a:gd name="connsiteY524" fmla="*/ 419100 h 419100"/>
              <a:gd name="connsiteX525" fmla="*/ 2823313 w 5032666"/>
              <a:gd name="connsiteY525" fmla="*/ 419100 h 419100"/>
              <a:gd name="connsiteX526" fmla="*/ 2821207 w 5032666"/>
              <a:gd name="connsiteY526" fmla="*/ 419100 h 419100"/>
              <a:gd name="connsiteX527" fmla="*/ 2813787 w 5032666"/>
              <a:gd name="connsiteY527" fmla="*/ 419100 h 419100"/>
              <a:gd name="connsiteX528" fmla="*/ 2807730 w 5032666"/>
              <a:gd name="connsiteY528" fmla="*/ 419100 h 419100"/>
              <a:gd name="connsiteX529" fmla="*/ 2805625 w 5032666"/>
              <a:gd name="connsiteY529" fmla="*/ 419100 h 419100"/>
              <a:gd name="connsiteX530" fmla="*/ 2798205 w 5032666"/>
              <a:gd name="connsiteY530" fmla="*/ 419100 h 419100"/>
              <a:gd name="connsiteX531" fmla="*/ 2796437 w 5032666"/>
              <a:gd name="connsiteY531" fmla="*/ 419100 h 419100"/>
              <a:gd name="connsiteX532" fmla="*/ 2785701 w 5032666"/>
              <a:gd name="connsiteY532" fmla="*/ 419100 h 419100"/>
              <a:gd name="connsiteX533" fmla="*/ 2775240 w 5032666"/>
              <a:gd name="connsiteY533" fmla="*/ 419100 h 419100"/>
              <a:gd name="connsiteX534" fmla="*/ 2771329 w 5032666"/>
              <a:gd name="connsiteY534" fmla="*/ 419100 h 419100"/>
              <a:gd name="connsiteX535" fmla="*/ 2765715 w 5032666"/>
              <a:gd name="connsiteY535" fmla="*/ 419100 h 419100"/>
              <a:gd name="connsiteX536" fmla="*/ 2764504 w 5032666"/>
              <a:gd name="connsiteY536" fmla="*/ 419100 h 419100"/>
              <a:gd name="connsiteX537" fmla="*/ 2759658 w 5032666"/>
              <a:gd name="connsiteY537" fmla="*/ 419100 h 419100"/>
              <a:gd name="connsiteX538" fmla="*/ 2750132 w 5032666"/>
              <a:gd name="connsiteY538" fmla="*/ 419100 h 419100"/>
              <a:gd name="connsiteX539" fmla="*/ 2748922 w 5032666"/>
              <a:gd name="connsiteY539" fmla="*/ 419100 h 419100"/>
              <a:gd name="connsiteX540" fmla="*/ 2739734 w 5032666"/>
              <a:gd name="connsiteY540" fmla="*/ 419100 h 419100"/>
              <a:gd name="connsiteX541" fmla="*/ 2722046 w 5032666"/>
              <a:gd name="connsiteY541" fmla="*/ 419100 h 419100"/>
              <a:gd name="connsiteX542" fmla="*/ 2718537 w 5032666"/>
              <a:gd name="connsiteY542" fmla="*/ 419100 h 419100"/>
              <a:gd name="connsiteX543" fmla="*/ 2716432 w 5032666"/>
              <a:gd name="connsiteY543" fmla="*/ 419100 h 419100"/>
              <a:gd name="connsiteX544" fmla="*/ 2714626 w 5032666"/>
              <a:gd name="connsiteY544" fmla="*/ 419100 h 419100"/>
              <a:gd name="connsiteX545" fmla="*/ 2709012 w 5032666"/>
              <a:gd name="connsiteY545" fmla="*/ 419100 h 419100"/>
              <a:gd name="connsiteX546" fmla="*/ 2702955 w 5032666"/>
              <a:gd name="connsiteY546" fmla="*/ 419100 h 419100"/>
              <a:gd name="connsiteX547" fmla="*/ 2700849 w 5032666"/>
              <a:gd name="connsiteY547" fmla="*/ 419100 h 419100"/>
              <a:gd name="connsiteX548" fmla="*/ 2693429 w 5032666"/>
              <a:gd name="connsiteY548" fmla="*/ 419100 h 419100"/>
              <a:gd name="connsiteX549" fmla="*/ 2682136 w 5032666"/>
              <a:gd name="connsiteY549" fmla="*/ 419100 h 419100"/>
              <a:gd name="connsiteX550" fmla="*/ 2676079 w 5032666"/>
              <a:gd name="connsiteY550" fmla="*/ 419100 h 419100"/>
              <a:gd name="connsiteX551" fmla="*/ 2670465 w 5032666"/>
              <a:gd name="connsiteY551" fmla="*/ 419100 h 419100"/>
              <a:gd name="connsiteX552" fmla="*/ 2665343 w 5032666"/>
              <a:gd name="connsiteY552" fmla="*/ 419100 h 419100"/>
              <a:gd name="connsiteX553" fmla="*/ 2659729 w 5032666"/>
              <a:gd name="connsiteY553" fmla="*/ 419100 h 419100"/>
              <a:gd name="connsiteX554" fmla="*/ 2654882 w 5032666"/>
              <a:gd name="connsiteY554" fmla="*/ 419100 h 419100"/>
              <a:gd name="connsiteX555" fmla="*/ 2645357 w 5032666"/>
              <a:gd name="connsiteY555" fmla="*/ 419100 h 419100"/>
              <a:gd name="connsiteX556" fmla="*/ 2644146 w 5032666"/>
              <a:gd name="connsiteY556" fmla="*/ 419100 h 419100"/>
              <a:gd name="connsiteX557" fmla="*/ 2632853 w 5032666"/>
              <a:gd name="connsiteY557" fmla="*/ 419100 h 419100"/>
              <a:gd name="connsiteX558" fmla="*/ 2625433 w 5032666"/>
              <a:gd name="connsiteY558" fmla="*/ 419100 h 419100"/>
              <a:gd name="connsiteX559" fmla="*/ 2619376 w 5032666"/>
              <a:gd name="connsiteY559" fmla="*/ 419100 h 419100"/>
              <a:gd name="connsiteX560" fmla="*/ 2613762 w 5032666"/>
              <a:gd name="connsiteY560" fmla="*/ 419100 h 419100"/>
              <a:gd name="connsiteX561" fmla="*/ 2598179 w 5032666"/>
              <a:gd name="connsiteY561" fmla="*/ 419100 h 419100"/>
              <a:gd name="connsiteX562" fmla="*/ 2596074 w 5032666"/>
              <a:gd name="connsiteY562" fmla="*/ 419100 h 419100"/>
              <a:gd name="connsiteX563" fmla="*/ 2588654 w 5032666"/>
              <a:gd name="connsiteY563" fmla="*/ 419100 h 419100"/>
              <a:gd name="connsiteX564" fmla="*/ 2586886 w 5032666"/>
              <a:gd name="connsiteY564" fmla="*/ 419100 h 419100"/>
              <a:gd name="connsiteX565" fmla="*/ 2576150 w 5032666"/>
              <a:gd name="connsiteY565" fmla="*/ 419100 h 419100"/>
              <a:gd name="connsiteX566" fmla="*/ 2561778 w 5032666"/>
              <a:gd name="connsiteY566" fmla="*/ 419100 h 419100"/>
              <a:gd name="connsiteX567" fmla="*/ 2550107 w 5032666"/>
              <a:gd name="connsiteY567" fmla="*/ 419100 h 419100"/>
              <a:gd name="connsiteX568" fmla="*/ 2539371 w 5032666"/>
              <a:gd name="connsiteY568" fmla="*/ 419100 h 419100"/>
              <a:gd name="connsiteX569" fmla="*/ 2530183 w 5032666"/>
              <a:gd name="connsiteY569" fmla="*/ 419100 h 419100"/>
              <a:gd name="connsiteX570" fmla="*/ 2518066 w 5032666"/>
              <a:gd name="connsiteY570" fmla="*/ 419100 h 419100"/>
              <a:gd name="connsiteX571" fmla="*/ 2512495 w 5032666"/>
              <a:gd name="connsiteY571" fmla="*/ 419100 h 419100"/>
              <a:gd name="connsiteX572" fmla="*/ 2505075 w 5032666"/>
              <a:gd name="connsiteY572" fmla="*/ 419100 h 419100"/>
              <a:gd name="connsiteX573" fmla="*/ 2493404 w 5032666"/>
              <a:gd name="connsiteY573" fmla="*/ 419100 h 419100"/>
              <a:gd name="connsiteX574" fmla="*/ 2468783 w 5032666"/>
              <a:gd name="connsiteY574" fmla="*/ 419100 h 419100"/>
              <a:gd name="connsiteX575" fmla="*/ 2466528 w 5032666"/>
              <a:gd name="connsiteY575" fmla="*/ 419100 h 419100"/>
              <a:gd name="connsiteX576" fmla="*/ 2461363 w 5032666"/>
              <a:gd name="connsiteY576" fmla="*/ 419100 h 419100"/>
              <a:gd name="connsiteX577" fmla="*/ 2455792 w 5032666"/>
              <a:gd name="connsiteY577" fmla="*/ 419100 h 419100"/>
              <a:gd name="connsiteX578" fmla="*/ 2434487 w 5032666"/>
              <a:gd name="connsiteY578" fmla="*/ 419100 h 419100"/>
              <a:gd name="connsiteX579" fmla="*/ 2422816 w 5032666"/>
              <a:gd name="connsiteY579" fmla="*/ 419100 h 419100"/>
              <a:gd name="connsiteX580" fmla="*/ 2412080 w 5032666"/>
              <a:gd name="connsiteY580" fmla="*/ 419100 h 419100"/>
              <a:gd name="connsiteX581" fmla="*/ 2409825 w 5032666"/>
              <a:gd name="connsiteY581" fmla="*/ 419100 h 419100"/>
              <a:gd name="connsiteX582" fmla="*/ 2397708 w 5032666"/>
              <a:gd name="connsiteY582" fmla="*/ 419100 h 419100"/>
              <a:gd name="connsiteX583" fmla="*/ 2385204 w 5032666"/>
              <a:gd name="connsiteY583" fmla="*/ 419100 h 419100"/>
              <a:gd name="connsiteX584" fmla="*/ 2377784 w 5032666"/>
              <a:gd name="connsiteY584" fmla="*/ 419100 h 419100"/>
              <a:gd name="connsiteX585" fmla="*/ 2366113 w 5032666"/>
              <a:gd name="connsiteY585" fmla="*/ 419100 h 419100"/>
              <a:gd name="connsiteX586" fmla="*/ 2348425 w 5032666"/>
              <a:gd name="connsiteY586" fmla="*/ 419100 h 419100"/>
              <a:gd name="connsiteX587" fmla="*/ 2341005 w 5032666"/>
              <a:gd name="connsiteY587" fmla="*/ 419100 h 419100"/>
              <a:gd name="connsiteX588" fmla="*/ 2339237 w 5032666"/>
              <a:gd name="connsiteY588" fmla="*/ 419100 h 419100"/>
              <a:gd name="connsiteX589" fmla="*/ 2329712 w 5032666"/>
              <a:gd name="connsiteY589" fmla="*/ 419100 h 419100"/>
              <a:gd name="connsiteX590" fmla="*/ 2328501 w 5032666"/>
              <a:gd name="connsiteY590" fmla="*/ 419100 h 419100"/>
              <a:gd name="connsiteX591" fmla="*/ 2314129 w 5032666"/>
              <a:gd name="connsiteY591" fmla="*/ 419100 h 419100"/>
              <a:gd name="connsiteX592" fmla="*/ 2308515 w 5032666"/>
              <a:gd name="connsiteY592" fmla="*/ 419100 h 419100"/>
              <a:gd name="connsiteX593" fmla="*/ 2302458 w 5032666"/>
              <a:gd name="connsiteY593" fmla="*/ 419100 h 419100"/>
              <a:gd name="connsiteX594" fmla="*/ 2291722 w 5032666"/>
              <a:gd name="connsiteY594" fmla="*/ 419100 h 419100"/>
              <a:gd name="connsiteX595" fmla="*/ 2282534 w 5032666"/>
              <a:gd name="connsiteY595" fmla="*/ 419100 h 419100"/>
              <a:gd name="connsiteX596" fmla="*/ 2280429 w 5032666"/>
              <a:gd name="connsiteY596" fmla="*/ 419100 h 419100"/>
              <a:gd name="connsiteX597" fmla="*/ 2273009 w 5032666"/>
              <a:gd name="connsiteY597" fmla="*/ 419100 h 419100"/>
              <a:gd name="connsiteX598" fmla="*/ 2264846 w 5032666"/>
              <a:gd name="connsiteY598" fmla="*/ 419100 h 419100"/>
              <a:gd name="connsiteX599" fmla="*/ 2259232 w 5032666"/>
              <a:gd name="connsiteY599" fmla="*/ 419100 h 419100"/>
              <a:gd name="connsiteX600" fmla="*/ 2257426 w 5032666"/>
              <a:gd name="connsiteY600" fmla="*/ 419100 h 419100"/>
              <a:gd name="connsiteX601" fmla="*/ 2251812 w 5032666"/>
              <a:gd name="connsiteY601" fmla="*/ 419100 h 419100"/>
              <a:gd name="connsiteX602" fmla="*/ 2245755 w 5032666"/>
              <a:gd name="connsiteY602" fmla="*/ 419100 h 419100"/>
              <a:gd name="connsiteX603" fmla="*/ 2234462 w 5032666"/>
              <a:gd name="connsiteY603" fmla="*/ 419100 h 419100"/>
              <a:gd name="connsiteX604" fmla="*/ 2224936 w 5032666"/>
              <a:gd name="connsiteY604" fmla="*/ 419100 h 419100"/>
              <a:gd name="connsiteX605" fmla="*/ 2223726 w 5032666"/>
              <a:gd name="connsiteY605" fmla="*/ 419100 h 419100"/>
              <a:gd name="connsiteX606" fmla="*/ 2218879 w 5032666"/>
              <a:gd name="connsiteY606" fmla="*/ 419100 h 419100"/>
              <a:gd name="connsiteX607" fmla="*/ 2213265 w 5032666"/>
              <a:gd name="connsiteY607" fmla="*/ 419100 h 419100"/>
              <a:gd name="connsiteX608" fmla="*/ 2209354 w 5032666"/>
              <a:gd name="connsiteY608" fmla="*/ 419100 h 419100"/>
              <a:gd name="connsiteX609" fmla="*/ 2208143 w 5032666"/>
              <a:gd name="connsiteY609" fmla="*/ 419100 h 419100"/>
              <a:gd name="connsiteX610" fmla="*/ 2202529 w 5032666"/>
              <a:gd name="connsiteY610" fmla="*/ 419100 h 419100"/>
              <a:gd name="connsiteX611" fmla="*/ 2188157 w 5032666"/>
              <a:gd name="connsiteY611" fmla="*/ 419100 h 419100"/>
              <a:gd name="connsiteX612" fmla="*/ 2177759 w 5032666"/>
              <a:gd name="connsiteY612" fmla="*/ 419100 h 419100"/>
              <a:gd name="connsiteX613" fmla="*/ 2175653 w 5032666"/>
              <a:gd name="connsiteY613" fmla="*/ 419100 h 419100"/>
              <a:gd name="connsiteX614" fmla="*/ 2168233 w 5032666"/>
              <a:gd name="connsiteY614" fmla="*/ 419100 h 419100"/>
              <a:gd name="connsiteX615" fmla="*/ 2162176 w 5032666"/>
              <a:gd name="connsiteY615" fmla="*/ 419100 h 419100"/>
              <a:gd name="connsiteX616" fmla="*/ 2160071 w 5032666"/>
              <a:gd name="connsiteY616" fmla="*/ 419100 h 419100"/>
              <a:gd name="connsiteX617" fmla="*/ 2156562 w 5032666"/>
              <a:gd name="connsiteY617" fmla="*/ 419100 h 419100"/>
              <a:gd name="connsiteX618" fmla="*/ 2152651 w 5032666"/>
              <a:gd name="connsiteY618" fmla="*/ 419100 h 419100"/>
              <a:gd name="connsiteX619" fmla="*/ 2138874 w 5032666"/>
              <a:gd name="connsiteY619" fmla="*/ 419100 h 419100"/>
              <a:gd name="connsiteX620" fmla="*/ 2131454 w 5032666"/>
              <a:gd name="connsiteY620" fmla="*/ 419100 h 419100"/>
              <a:gd name="connsiteX621" fmla="*/ 2129686 w 5032666"/>
              <a:gd name="connsiteY621" fmla="*/ 419100 h 419100"/>
              <a:gd name="connsiteX622" fmla="*/ 2120161 w 5032666"/>
              <a:gd name="connsiteY622" fmla="*/ 419100 h 419100"/>
              <a:gd name="connsiteX623" fmla="*/ 2118950 w 5032666"/>
              <a:gd name="connsiteY623" fmla="*/ 419100 h 419100"/>
              <a:gd name="connsiteX624" fmla="*/ 2114104 w 5032666"/>
              <a:gd name="connsiteY624" fmla="*/ 419100 h 419100"/>
              <a:gd name="connsiteX625" fmla="*/ 2104578 w 5032666"/>
              <a:gd name="connsiteY625" fmla="*/ 419100 h 419100"/>
              <a:gd name="connsiteX626" fmla="*/ 2103368 w 5032666"/>
              <a:gd name="connsiteY626" fmla="*/ 419100 h 419100"/>
              <a:gd name="connsiteX627" fmla="*/ 2092907 w 5032666"/>
              <a:gd name="connsiteY627" fmla="*/ 419100 h 419100"/>
              <a:gd name="connsiteX628" fmla="*/ 2082171 w 5032666"/>
              <a:gd name="connsiteY628" fmla="*/ 419100 h 419100"/>
              <a:gd name="connsiteX629" fmla="*/ 2072983 w 5032666"/>
              <a:gd name="connsiteY629" fmla="*/ 419100 h 419100"/>
              <a:gd name="connsiteX630" fmla="*/ 2070878 w 5032666"/>
              <a:gd name="connsiteY630" fmla="*/ 419100 h 419100"/>
              <a:gd name="connsiteX631" fmla="*/ 2063458 w 5032666"/>
              <a:gd name="connsiteY631" fmla="*/ 419100 h 419100"/>
              <a:gd name="connsiteX632" fmla="*/ 2057401 w 5032666"/>
              <a:gd name="connsiteY632" fmla="*/ 419100 h 419100"/>
              <a:gd name="connsiteX633" fmla="*/ 2055295 w 5032666"/>
              <a:gd name="connsiteY633" fmla="*/ 419100 h 419100"/>
              <a:gd name="connsiteX634" fmla="*/ 2047875 w 5032666"/>
              <a:gd name="connsiteY634" fmla="*/ 419100 h 419100"/>
              <a:gd name="connsiteX635" fmla="*/ 2036204 w 5032666"/>
              <a:gd name="connsiteY635" fmla="*/ 419100 h 419100"/>
              <a:gd name="connsiteX636" fmla="*/ 2024911 w 5032666"/>
              <a:gd name="connsiteY636" fmla="*/ 419100 h 419100"/>
              <a:gd name="connsiteX637" fmla="*/ 2014175 w 5032666"/>
              <a:gd name="connsiteY637" fmla="*/ 419100 h 419100"/>
              <a:gd name="connsiteX638" fmla="*/ 2009328 w 5032666"/>
              <a:gd name="connsiteY638" fmla="*/ 419100 h 419100"/>
              <a:gd name="connsiteX639" fmla="*/ 1999803 w 5032666"/>
              <a:gd name="connsiteY639" fmla="*/ 419100 h 419100"/>
              <a:gd name="connsiteX640" fmla="*/ 1998592 w 5032666"/>
              <a:gd name="connsiteY640" fmla="*/ 419100 h 419100"/>
              <a:gd name="connsiteX641" fmla="*/ 1968208 w 5032666"/>
              <a:gd name="connsiteY641" fmla="*/ 419100 h 419100"/>
              <a:gd name="connsiteX642" fmla="*/ 1952625 w 5032666"/>
              <a:gd name="connsiteY642" fmla="*/ 419100 h 419100"/>
              <a:gd name="connsiteX643" fmla="*/ 1950520 w 5032666"/>
              <a:gd name="connsiteY643" fmla="*/ 419100 h 419100"/>
              <a:gd name="connsiteX644" fmla="*/ 1943100 w 5032666"/>
              <a:gd name="connsiteY644" fmla="*/ 419100 h 419100"/>
              <a:gd name="connsiteX645" fmla="*/ 1904553 w 5032666"/>
              <a:gd name="connsiteY645" fmla="*/ 419100 h 419100"/>
              <a:gd name="connsiteX646" fmla="*/ 1893817 w 5032666"/>
              <a:gd name="connsiteY646" fmla="*/ 419100 h 419100"/>
              <a:gd name="connsiteX647" fmla="*/ 1872512 w 5032666"/>
              <a:gd name="connsiteY647" fmla="*/ 419100 h 419100"/>
              <a:gd name="connsiteX648" fmla="*/ 1847850 w 5032666"/>
              <a:gd name="connsiteY648" fmla="*/ 419100 h 419100"/>
              <a:gd name="connsiteX649" fmla="*/ 1823229 w 5032666"/>
              <a:gd name="connsiteY649" fmla="*/ 419100 h 419100"/>
              <a:gd name="connsiteX650" fmla="*/ 1815809 w 5032666"/>
              <a:gd name="connsiteY650" fmla="*/ 419100 h 419100"/>
              <a:gd name="connsiteX651" fmla="*/ 1777262 w 5032666"/>
              <a:gd name="connsiteY651" fmla="*/ 419100 h 419100"/>
              <a:gd name="connsiteX652" fmla="*/ 1766526 w 5032666"/>
              <a:gd name="connsiteY652" fmla="*/ 419100 h 419100"/>
              <a:gd name="connsiteX653" fmla="*/ 1752154 w 5032666"/>
              <a:gd name="connsiteY653" fmla="*/ 419100 h 419100"/>
              <a:gd name="connsiteX654" fmla="*/ 1720559 w 5032666"/>
              <a:gd name="connsiteY654" fmla="*/ 419100 h 419100"/>
              <a:gd name="connsiteX655" fmla="*/ 1702871 w 5032666"/>
              <a:gd name="connsiteY655" fmla="*/ 419100 h 419100"/>
              <a:gd name="connsiteX656" fmla="*/ 1695451 w 5032666"/>
              <a:gd name="connsiteY656" fmla="*/ 419100 h 419100"/>
              <a:gd name="connsiteX657" fmla="*/ 1662961 w 5032666"/>
              <a:gd name="connsiteY657" fmla="*/ 419100 h 419100"/>
              <a:gd name="connsiteX658" fmla="*/ 1656904 w 5032666"/>
              <a:gd name="connsiteY658" fmla="*/ 419100 h 419100"/>
              <a:gd name="connsiteX659" fmla="*/ 1646168 w 5032666"/>
              <a:gd name="connsiteY659" fmla="*/ 419100 h 419100"/>
              <a:gd name="connsiteX660" fmla="*/ 1613678 w 5032666"/>
              <a:gd name="connsiteY660" fmla="*/ 419100 h 419100"/>
              <a:gd name="connsiteX661" fmla="*/ 1606258 w 5032666"/>
              <a:gd name="connsiteY661" fmla="*/ 419100 h 419100"/>
              <a:gd name="connsiteX662" fmla="*/ 1600201 w 5032666"/>
              <a:gd name="connsiteY662" fmla="*/ 419100 h 419100"/>
              <a:gd name="connsiteX663" fmla="*/ 1584616 w 5032666"/>
              <a:gd name="connsiteY663" fmla="*/ 419100 h 419100"/>
              <a:gd name="connsiteX664" fmla="*/ 1567711 w 5032666"/>
              <a:gd name="connsiteY664" fmla="*/ 419100 h 419100"/>
              <a:gd name="connsiteX665" fmla="*/ 1556975 w 5032666"/>
              <a:gd name="connsiteY665" fmla="*/ 419100 h 419100"/>
              <a:gd name="connsiteX666" fmla="*/ 1542603 w 5032666"/>
              <a:gd name="connsiteY666" fmla="*/ 419100 h 419100"/>
              <a:gd name="connsiteX667" fmla="*/ 1535333 w 5032666"/>
              <a:gd name="connsiteY667" fmla="*/ 419100 h 419100"/>
              <a:gd name="connsiteX668" fmla="*/ 1527913 w 5032666"/>
              <a:gd name="connsiteY668" fmla="*/ 419100 h 419100"/>
              <a:gd name="connsiteX669" fmla="*/ 1511008 w 5032666"/>
              <a:gd name="connsiteY669" fmla="*/ 419100 h 419100"/>
              <a:gd name="connsiteX670" fmla="*/ 1493320 w 5032666"/>
              <a:gd name="connsiteY670" fmla="*/ 419100 h 419100"/>
              <a:gd name="connsiteX671" fmla="*/ 1489366 w 5032666"/>
              <a:gd name="connsiteY671" fmla="*/ 419100 h 419100"/>
              <a:gd name="connsiteX672" fmla="*/ 1485900 w 5032666"/>
              <a:gd name="connsiteY672" fmla="*/ 419100 h 419100"/>
              <a:gd name="connsiteX673" fmla="*/ 1478630 w 5032666"/>
              <a:gd name="connsiteY673" fmla="*/ 419100 h 419100"/>
              <a:gd name="connsiteX674" fmla="*/ 1464258 w 5032666"/>
              <a:gd name="connsiteY674" fmla="*/ 419100 h 419100"/>
              <a:gd name="connsiteX675" fmla="*/ 1447353 w 5032666"/>
              <a:gd name="connsiteY675" fmla="*/ 419100 h 419100"/>
              <a:gd name="connsiteX676" fmla="*/ 1436617 w 5032666"/>
              <a:gd name="connsiteY676" fmla="*/ 419100 h 419100"/>
              <a:gd name="connsiteX677" fmla="*/ 1432663 w 5032666"/>
              <a:gd name="connsiteY677" fmla="*/ 419100 h 419100"/>
              <a:gd name="connsiteX678" fmla="*/ 1414975 w 5032666"/>
              <a:gd name="connsiteY678" fmla="*/ 419100 h 419100"/>
              <a:gd name="connsiteX679" fmla="*/ 1407555 w 5032666"/>
              <a:gd name="connsiteY679" fmla="*/ 419100 h 419100"/>
              <a:gd name="connsiteX680" fmla="*/ 1390650 w 5032666"/>
              <a:gd name="connsiteY680" fmla="*/ 419100 h 419100"/>
              <a:gd name="connsiteX681" fmla="*/ 1375065 w 5032666"/>
              <a:gd name="connsiteY681" fmla="*/ 419100 h 419100"/>
              <a:gd name="connsiteX682" fmla="*/ 1369008 w 5032666"/>
              <a:gd name="connsiteY682" fmla="*/ 419100 h 419100"/>
              <a:gd name="connsiteX683" fmla="*/ 1358272 w 5032666"/>
              <a:gd name="connsiteY683" fmla="*/ 419100 h 419100"/>
              <a:gd name="connsiteX684" fmla="*/ 1325782 w 5032666"/>
              <a:gd name="connsiteY684" fmla="*/ 419100 h 419100"/>
              <a:gd name="connsiteX685" fmla="*/ 1318362 w 5032666"/>
              <a:gd name="connsiteY685" fmla="*/ 419100 h 419100"/>
              <a:gd name="connsiteX686" fmla="*/ 1312305 w 5032666"/>
              <a:gd name="connsiteY686" fmla="*/ 419100 h 419100"/>
              <a:gd name="connsiteX687" fmla="*/ 1279815 w 5032666"/>
              <a:gd name="connsiteY687" fmla="*/ 419100 h 419100"/>
              <a:gd name="connsiteX688" fmla="*/ 1269079 w 5032666"/>
              <a:gd name="connsiteY688" fmla="*/ 419100 h 419100"/>
              <a:gd name="connsiteX689" fmla="*/ 1254707 w 5032666"/>
              <a:gd name="connsiteY689" fmla="*/ 419100 h 419100"/>
              <a:gd name="connsiteX690" fmla="*/ 1223112 w 5032666"/>
              <a:gd name="connsiteY690" fmla="*/ 419100 h 419100"/>
              <a:gd name="connsiteX691" fmla="*/ 1205424 w 5032666"/>
              <a:gd name="connsiteY691" fmla="*/ 419100 h 419100"/>
              <a:gd name="connsiteX692" fmla="*/ 1198004 w 5032666"/>
              <a:gd name="connsiteY692" fmla="*/ 419100 h 419100"/>
              <a:gd name="connsiteX693" fmla="*/ 1159457 w 5032666"/>
              <a:gd name="connsiteY693" fmla="*/ 419100 h 419100"/>
              <a:gd name="connsiteX694" fmla="*/ 1148721 w 5032666"/>
              <a:gd name="connsiteY694" fmla="*/ 419100 h 419100"/>
              <a:gd name="connsiteX695" fmla="*/ 1127416 w 5032666"/>
              <a:gd name="connsiteY695" fmla="*/ 419100 h 419100"/>
              <a:gd name="connsiteX696" fmla="*/ 1102754 w 5032666"/>
              <a:gd name="connsiteY696" fmla="*/ 419100 h 419100"/>
              <a:gd name="connsiteX697" fmla="*/ 1078133 w 5032666"/>
              <a:gd name="connsiteY697" fmla="*/ 419100 h 419100"/>
              <a:gd name="connsiteX698" fmla="*/ 1070713 w 5032666"/>
              <a:gd name="connsiteY698" fmla="*/ 419100 h 419100"/>
              <a:gd name="connsiteX699" fmla="*/ 1032166 w 5032666"/>
              <a:gd name="connsiteY699" fmla="*/ 419100 h 419100"/>
              <a:gd name="connsiteX700" fmla="*/ 1021430 w 5032666"/>
              <a:gd name="connsiteY700" fmla="*/ 419100 h 419100"/>
              <a:gd name="connsiteX701" fmla="*/ 1007058 w 5032666"/>
              <a:gd name="connsiteY701" fmla="*/ 419100 h 419100"/>
              <a:gd name="connsiteX702" fmla="*/ 975463 w 5032666"/>
              <a:gd name="connsiteY702" fmla="*/ 419100 h 419100"/>
              <a:gd name="connsiteX703" fmla="*/ 957775 w 5032666"/>
              <a:gd name="connsiteY703" fmla="*/ 419100 h 419100"/>
              <a:gd name="connsiteX704" fmla="*/ 950355 w 5032666"/>
              <a:gd name="connsiteY704" fmla="*/ 419100 h 419100"/>
              <a:gd name="connsiteX705" fmla="*/ 939062 w 5032666"/>
              <a:gd name="connsiteY705" fmla="*/ 419100 h 419100"/>
              <a:gd name="connsiteX706" fmla="*/ 917865 w 5032666"/>
              <a:gd name="connsiteY706" fmla="*/ 419100 h 419100"/>
              <a:gd name="connsiteX707" fmla="*/ 911808 w 5032666"/>
              <a:gd name="connsiteY707" fmla="*/ 419100 h 419100"/>
              <a:gd name="connsiteX708" fmla="*/ 901072 w 5032666"/>
              <a:gd name="connsiteY708" fmla="*/ 419100 h 419100"/>
              <a:gd name="connsiteX709" fmla="*/ 889779 w 5032666"/>
              <a:gd name="connsiteY709" fmla="*/ 419100 h 419100"/>
              <a:gd name="connsiteX710" fmla="*/ 882359 w 5032666"/>
              <a:gd name="connsiteY710" fmla="*/ 419100 h 419100"/>
              <a:gd name="connsiteX711" fmla="*/ 868582 w 5032666"/>
              <a:gd name="connsiteY711" fmla="*/ 419100 h 419100"/>
              <a:gd name="connsiteX712" fmla="*/ 861162 w 5032666"/>
              <a:gd name="connsiteY712" fmla="*/ 419100 h 419100"/>
              <a:gd name="connsiteX713" fmla="*/ 855105 w 5032666"/>
              <a:gd name="connsiteY713" fmla="*/ 419100 h 419100"/>
              <a:gd name="connsiteX714" fmla="*/ 843812 w 5032666"/>
              <a:gd name="connsiteY714" fmla="*/ 419100 h 419100"/>
              <a:gd name="connsiteX715" fmla="*/ 833076 w 5032666"/>
              <a:gd name="connsiteY715" fmla="*/ 419100 h 419100"/>
              <a:gd name="connsiteX716" fmla="*/ 822615 w 5032666"/>
              <a:gd name="connsiteY716" fmla="*/ 419100 h 419100"/>
              <a:gd name="connsiteX717" fmla="*/ 818704 w 5032666"/>
              <a:gd name="connsiteY717" fmla="*/ 419100 h 419100"/>
              <a:gd name="connsiteX718" fmla="*/ 811879 w 5032666"/>
              <a:gd name="connsiteY718" fmla="*/ 419100 h 419100"/>
              <a:gd name="connsiteX719" fmla="*/ 797507 w 5032666"/>
              <a:gd name="connsiteY719" fmla="*/ 419100 h 419100"/>
              <a:gd name="connsiteX720" fmla="*/ 787109 w 5032666"/>
              <a:gd name="connsiteY720" fmla="*/ 419100 h 419100"/>
              <a:gd name="connsiteX721" fmla="*/ 769421 w 5032666"/>
              <a:gd name="connsiteY721" fmla="*/ 419100 h 419100"/>
              <a:gd name="connsiteX722" fmla="*/ 765912 w 5032666"/>
              <a:gd name="connsiteY722" fmla="*/ 419100 h 419100"/>
              <a:gd name="connsiteX723" fmla="*/ 762001 w 5032666"/>
              <a:gd name="connsiteY723" fmla="*/ 419100 h 419100"/>
              <a:gd name="connsiteX724" fmla="*/ 748224 w 5032666"/>
              <a:gd name="connsiteY724" fmla="*/ 419100 h 419100"/>
              <a:gd name="connsiteX725" fmla="*/ 740804 w 5032666"/>
              <a:gd name="connsiteY725" fmla="*/ 419100 h 419100"/>
              <a:gd name="connsiteX726" fmla="*/ 729511 w 5032666"/>
              <a:gd name="connsiteY726" fmla="*/ 419100 h 419100"/>
              <a:gd name="connsiteX727" fmla="*/ 723454 w 5032666"/>
              <a:gd name="connsiteY727" fmla="*/ 419100 h 419100"/>
              <a:gd name="connsiteX728" fmla="*/ 712718 w 5032666"/>
              <a:gd name="connsiteY728" fmla="*/ 419100 h 419100"/>
              <a:gd name="connsiteX729" fmla="*/ 702257 w 5032666"/>
              <a:gd name="connsiteY729" fmla="*/ 419100 h 419100"/>
              <a:gd name="connsiteX730" fmla="*/ 691521 w 5032666"/>
              <a:gd name="connsiteY730" fmla="*/ 419100 h 419100"/>
              <a:gd name="connsiteX731" fmla="*/ 680228 w 5032666"/>
              <a:gd name="connsiteY731" fmla="*/ 419100 h 419100"/>
              <a:gd name="connsiteX732" fmla="*/ 672808 w 5032666"/>
              <a:gd name="connsiteY732" fmla="*/ 419100 h 419100"/>
              <a:gd name="connsiteX733" fmla="*/ 666751 w 5032666"/>
              <a:gd name="connsiteY733" fmla="*/ 419100 h 419100"/>
              <a:gd name="connsiteX734" fmla="*/ 645554 w 5032666"/>
              <a:gd name="connsiteY734" fmla="*/ 419100 h 419100"/>
              <a:gd name="connsiteX735" fmla="*/ 634261 w 5032666"/>
              <a:gd name="connsiteY735" fmla="*/ 419100 h 419100"/>
              <a:gd name="connsiteX736" fmla="*/ 623525 w 5032666"/>
              <a:gd name="connsiteY736" fmla="*/ 419100 h 419100"/>
              <a:gd name="connsiteX737" fmla="*/ 609153 w 5032666"/>
              <a:gd name="connsiteY737" fmla="*/ 419100 h 419100"/>
              <a:gd name="connsiteX738" fmla="*/ 577558 w 5032666"/>
              <a:gd name="connsiteY738" fmla="*/ 419100 h 419100"/>
              <a:gd name="connsiteX739" fmla="*/ 559870 w 5032666"/>
              <a:gd name="connsiteY739" fmla="*/ 419100 h 419100"/>
              <a:gd name="connsiteX740" fmla="*/ 552450 w 5032666"/>
              <a:gd name="connsiteY740" fmla="*/ 419100 h 419100"/>
              <a:gd name="connsiteX741" fmla="*/ 513903 w 5032666"/>
              <a:gd name="connsiteY741" fmla="*/ 419100 h 419100"/>
              <a:gd name="connsiteX742" fmla="*/ 503167 w 5032666"/>
              <a:gd name="connsiteY742" fmla="*/ 419100 h 419100"/>
              <a:gd name="connsiteX743" fmla="*/ 481862 w 5032666"/>
              <a:gd name="connsiteY743" fmla="*/ 419100 h 419100"/>
              <a:gd name="connsiteX744" fmla="*/ 457200 w 5032666"/>
              <a:gd name="connsiteY744" fmla="*/ 419100 h 419100"/>
              <a:gd name="connsiteX745" fmla="*/ 432579 w 5032666"/>
              <a:gd name="connsiteY745" fmla="*/ 419100 h 419100"/>
              <a:gd name="connsiteX746" fmla="*/ 425159 w 5032666"/>
              <a:gd name="connsiteY746" fmla="*/ 419100 h 419100"/>
              <a:gd name="connsiteX747" fmla="*/ 386612 w 5032666"/>
              <a:gd name="connsiteY747" fmla="*/ 419100 h 419100"/>
              <a:gd name="connsiteX748" fmla="*/ 375876 w 5032666"/>
              <a:gd name="connsiteY748" fmla="*/ 419100 h 419100"/>
              <a:gd name="connsiteX749" fmla="*/ 361504 w 5032666"/>
              <a:gd name="connsiteY749" fmla="*/ 419100 h 419100"/>
              <a:gd name="connsiteX750" fmla="*/ 329909 w 5032666"/>
              <a:gd name="connsiteY750" fmla="*/ 419100 h 419100"/>
              <a:gd name="connsiteX751" fmla="*/ 312221 w 5032666"/>
              <a:gd name="connsiteY751" fmla="*/ 419100 h 419100"/>
              <a:gd name="connsiteX752" fmla="*/ 304801 w 5032666"/>
              <a:gd name="connsiteY752" fmla="*/ 419100 h 419100"/>
              <a:gd name="connsiteX753" fmla="*/ 272311 w 5032666"/>
              <a:gd name="connsiteY753" fmla="*/ 419100 h 419100"/>
              <a:gd name="connsiteX754" fmla="*/ 266254 w 5032666"/>
              <a:gd name="connsiteY754" fmla="*/ 419100 h 419100"/>
              <a:gd name="connsiteX755" fmla="*/ 255518 w 5032666"/>
              <a:gd name="connsiteY755" fmla="*/ 419100 h 419100"/>
              <a:gd name="connsiteX756" fmla="*/ 223028 w 5032666"/>
              <a:gd name="connsiteY756" fmla="*/ 419100 h 419100"/>
              <a:gd name="connsiteX757" fmla="*/ 215608 w 5032666"/>
              <a:gd name="connsiteY757" fmla="*/ 419100 h 419100"/>
              <a:gd name="connsiteX758" fmla="*/ 209551 w 5032666"/>
              <a:gd name="connsiteY758" fmla="*/ 419100 h 419100"/>
              <a:gd name="connsiteX759" fmla="*/ 177061 w 5032666"/>
              <a:gd name="connsiteY759" fmla="*/ 419100 h 419100"/>
              <a:gd name="connsiteX760" fmla="*/ 166325 w 5032666"/>
              <a:gd name="connsiteY760" fmla="*/ 419100 h 419100"/>
              <a:gd name="connsiteX761" fmla="*/ 151953 w 5032666"/>
              <a:gd name="connsiteY761" fmla="*/ 419100 h 419100"/>
              <a:gd name="connsiteX762" fmla="*/ 120358 w 5032666"/>
              <a:gd name="connsiteY762" fmla="*/ 419100 h 419100"/>
              <a:gd name="connsiteX763" fmla="*/ 102670 w 5032666"/>
              <a:gd name="connsiteY763" fmla="*/ 419100 h 419100"/>
              <a:gd name="connsiteX764" fmla="*/ 95250 w 5032666"/>
              <a:gd name="connsiteY764" fmla="*/ 419100 h 419100"/>
              <a:gd name="connsiteX765" fmla="*/ 56703 w 5032666"/>
              <a:gd name="connsiteY765" fmla="*/ 419100 h 419100"/>
              <a:gd name="connsiteX766" fmla="*/ 45967 w 5032666"/>
              <a:gd name="connsiteY766" fmla="*/ 419100 h 419100"/>
              <a:gd name="connsiteX767" fmla="*/ 0 w 5032666"/>
              <a:gd name="connsiteY767"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Lst>
            <a:rect l="l" t="t" r="r" b="b"/>
            <a:pathLst>
              <a:path w="5032666" h="419100">
                <a:moveTo>
                  <a:pt x="104775" y="0"/>
                </a:moveTo>
                <a:lnTo>
                  <a:pt x="150742" y="0"/>
                </a:lnTo>
                <a:lnTo>
                  <a:pt x="161478" y="0"/>
                </a:lnTo>
                <a:lnTo>
                  <a:pt x="200025" y="0"/>
                </a:lnTo>
                <a:lnTo>
                  <a:pt x="207445" y="0"/>
                </a:lnTo>
                <a:lnTo>
                  <a:pt x="225133" y="0"/>
                </a:lnTo>
                <a:lnTo>
                  <a:pt x="256728" y="0"/>
                </a:lnTo>
                <a:lnTo>
                  <a:pt x="271100" y="0"/>
                </a:lnTo>
                <a:lnTo>
                  <a:pt x="281836" y="0"/>
                </a:lnTo>
                <a:lnTo>
                  <a:pt x="314326" y="0"/>
                </a:lnTo>
                <a:lnTo>
                  <a:pt x="320383" y="0"/>
                </a:lnTo>
                <a:lnTo>
                  <a:pt x="327803" y="0"/>
                </a:lnTo>
                <a:lnTo>
                  <a:pt x="360293" y="0"/>
                </a:lnTo>
                <a:lnTo>
                  <a:pt x="371029" y="0"/>
                </a:lnTo>
                <a:lnTo>
                  <a:pt x="377086" y="0"/>
                </a:lnTo>
                <a:lnTo>
                  <a:pt x="409576" y="0"/>
                </a:lnTo>
                <a:lnTo>
                  <a:pt x="416996" y="0"/>
                </a:lnTo>
                <a:lnTo>
                  <a:pt x="434684" y="0"/>
                </a:lnTo>
                <a:lnTo>
                  <a:pt x="466279" y="0"/>
                </a:lnTo>
                <a:lnTo>
                  <a:pt x="480651" y="0"/>
                </a:lnTo>
                <a:lnTo>
                  <a:pt x="491387" y="0"/>
                </a:lnTo>
                <a:lnTo>
                  <a:pt x="529934" y="0"/>
                </a:lnTo>
                <a:lnTo>
                  <a:pt x="537354" y="0"/>
                </a:lnTo>
                <a:lnTo>
                  <a:pt x="561975" y="0"/>
                </a:lnTo>
                <a:lnTo>
                  <a:pt x="586637" y="0"/>
                </a:lnTo>
                <a:lnTo>
                  <a:pt x="607942" y="0"/>
                </a:lnTo>
                <a:lnTo>
                  <a:pt x="618678" y="0"/>
                </a:lnTo>
                <a:lnTo>
                  <a:pt x="657225" y="0"/>
                </a:lnTo>
                <a:lnTo>
                  <a:pt x="664645" y="0"/>
                </a:lnTo>
                <a:lnTo>
                  <a:pt x="682333" y="0"/>
                </a:lnTo>
                <a:lnTo>
                  <a:pt x="713928" y="0"/>
                </a:lnTo>
                <a:lnTo>
                  <a:pt x="728300" y="0"/>
                </a:lnTo>
                <a:lnTo>
                  <a:pt x="739036" y="0"/>
                </a:lnTo>
                <a:lnTo>
                  <a:pt x="750329" y="0"/>
                </a:lnTo>
                <a:lnTo>
                  <a:pt x="771526" y="0"/>
                </a:lnTo>
                <a:lnTo>
                  <a:pt x="777583" y="0"/>
                </a:lnTo>
                <a:lnTo>
                  <a:pt x="785003" y="0"/>
                </a:lnTo>
                <a:lnTo>
                  <a:pt x="796296" y="0"/>
                </a:lnTo>
                <a:lnTo>
                  <a:pt x="807032" y="0"/>
                </a:lnTo>
                <a:lnTo>
                  <a:pt x="817493" y="0"/>
                </a:lnTo>
                <a:lnTo>
                  <a:pt x="828229" y="0"/>
                </a:lnTo>
                <a:lnTo>
                  <a:pt x="834286" y="0"/>
                </a:lnTo>
                <a:lnTo>
                  <a:pt x="845579" y="0"/>
                </a:lnTo>
                <a:lnTo>
                  <a:pt x="852999" y="0"/>
                </a:lnTo>
                <a:lnTo>
                  <a:pt x="866776" y="0"/>
                </a:lnTo>
                <a:lnTo>
                  <a:pt x="870687" y="0"/>
                </a:lnTo>
                <a:lnTo>
                  <a:pt x="874196" y="0"/>
                </a:lnTo>
                <a:lnTo>
                  <a:pt x="891884" y="0"/>
                </a:lnTo>
                <a:lnTo>
                  <a:pt x="902282" y="0"/>
                </a:lnTo>
                <a:lnTo>
                  <a:pt x="916654" y="0"/>
                </a:lnTo>
                <a:lnTo>
                  <a:pt x="923479" y="0"/>
                </a:lnTo>
                <a:lnTo>
                  <a:pt x="927390" y="0"/>
                </a:lnTo>
                <a:lnTo>
                  <a:pt x="937851" y="0"/>
                </a:lnTo>
                <a:lnTo>
                  <a:pt x="948587" y="0"/>
                </a:lnTo>
                <a:lnTo>
                  <a:pt x="959880" y="0"/>
                </a:lnTo>
                <a:lnTo>
                  <a:pt x="965937" y="0"/>
                </a:lnTo>
                <a:lnTo>
                  <a:pt x="973357" y="0"/>
                </a:lnTo>
                <a:lnTo>
                  <a:pt x="987134" y="0"/>
                </a:lnTo>
                <a:lnTo>
                  <a:pt x="994554" y="0"/>
                </a:lnTo>
                <a:lnTo>
                  <a:pt x="1005847" y="0"/>
                </a:lnTo>
                <a:lnTo>
                  <a:pt x="1016583" y="0"/>
                </a:lnTo>
                <a:lnTo>
                  <a:pt x="1022640" y="0"/>
                </a:lnTo>
                <a:lnTo>
                  <a:pt x="1043837" y="0"/>
                </a:lnTo>
                <a:lnTo>
                  <a:pt x="1055130" y="0"/>
                </a:lnTo>
                <a:lnTo>
                  <a:pt x="1062550" y="0"/>
                </a:lnTo>
                <a:lnTo>
                  <a:pt x="1080238" y="0"/>
                </a:lnTo>
                <a:lnTo>
                  <a:pt x="1111833" y="0"/>
                </a:lnTo>
                <a:lnTo>
                  <a:pt x="1126205" y="0"/>
                </a:lnTo>
                <a:lnTo>
                  <a:pt x="1136941" y="0"/>
                </a:lnTo>
                <a:lnTo>
                  <a:pt x="1175488" y="0"/>
                </a:lnTo>
                <a:lnTo>
                  <a:pt x="1182908" y="0"/>
                </a:lnTo>
                <a:lnTo>
                  <a:pt x="1207529" y="0"/>
                </a:lnTo>
                <a:lnTo>
                  <a:pt x="1232191" y="0"/>
                </a:lnTo>
                <a:lnTo>
                  <a:pt x="1253496" y="0"/>
                </a:lnTo>
                <a:lnTo>
                  <a:pt x="1264232" y="0"/>
                </a:lnTo>
                <a:lnTo>
                  <a:pt x="1302779" y="0"/>
                </a:lnTo>
                <a:lnTo>
                  <a:pt x="1310199" y="0"/>
                </a:lnTo>
                <a:lnTo>
                  <a:pt x="1327887" y="0"/>
                </a:lnTo>
                <a:lnTo>
                  <a:pt x="1359482" y="0"/>
                </a:lnTo>
                <a:lnTo>
                  <a:pt x="1373854" y="0"/>
                </a:lnTo>
                <a:lnTo>
                  <a:pt x="1384590" y="0"/>
                </a:lnTo>
                <a:lnTo>
                  <a:pt x="1417080" y="0"/>
                </a:lnTo>
                <a:lnTo>
                  <a:pt x="1423137" y="0"/>
                </a:lnTo>
                <a:lnTo>
                  <a:pt x="1430557" y="0"/>
                </a:lnTo>
                <a:lnTo>
                  <a:pt x="1463047" y="0"/>
                </a:lnTo>
                <a:lnTo>
                  <a:pt x="1473783" y="0"/>
                </a:lnTo>
                <a:lnTo>
                  <a:pt x="1479840" y="0"/>
                </a:lnTo>
                <a:lnTo>
                  <a:pt x="1495425" y="0"/>
                </a:lnTo>
                <a:lnTo>
                  <a:pt x="1512330" y="0"/>
                </a:lnTo>
                <a:lnTo>
                  <a:pt x="1519750" y="0"/>
                </a:lnTo>
                <a:lnTo>
                  <a:pt x="1537438" y="0"/>
                </a:lnTo>
                <a:lnTo>
                  <a:pt x="1541392" y="0"/>
                </a:lnTo>
                <a:lnTo>
                  <a:pt x="1552128" y="0"/>
                </a:lnTo>
                <a:lnTo>
                  <a:pt x="1569033" y="0"/>
                </a:lnTo>
                <a:lnTo>
                  <a:pt x="1583405" y="0"/>
                </a:lnTo>
                <a:lnTo>
                  <a:pt x="1590675" y="0"/>
                </a:lnTo>
                <a:lnTo>
                  <a:pt x="1594141" y="0"/>
                </a:lnTo>
                <a:lnTo>
                  <a:pt x="1598095" y="0"/>
                </a:lnTo>
                <a:lnTo>
                  <a:pt x="1615783" y="0"/>
                </a:lnTo>
                <a:lnTo>
                  <a:pt x="1632688" y="0"/>
                </a:lnTo>
                <a:lnTo>
                  <a:pt x="1640108" y="0"/>
                </a:lnTo>
                <a:lnTo>
                  <a:pt x="1647378" y="0"/>
                </a:lnTo>
                <a:lnTo>
                  <a:pt x="1661750" y="0"/>
                </a:lnTo>
                <a:lnTo>
                  <a:pt x="1672486" y="0"/>
                </a:lnTo>
                <a:lnTo>
                  <a:pt x="1689391" y="0"/>
                </a:lnTo>
                <a:lnTo>
                  <a:pt x="1704976" y="0"/>
                </a:lnTo>
                <a:lnTo>
                  <a:pt x="1711033" y="0"/>
                </a:lnTo>
                <a:lnTo>
                  <a:pt x="1718453" y="0"/>
                </a:lnTo>
                <a:lnTo>
                  <a:pt x="1750943" y="0"/>
                </a:lnTo>
                <a:lnTo>
                  <a:pt x="1761679" y="0"/>
                </a:lnTo>
                <a:lnTo>
                  <a:pt x="1767736" y="0"/>
                </a:lnTo>
                <a:lnTo>
                  <a:pt x="1800226" y="0"/>
                </a:lnTo>
                <a:lnTo>
                  <a:pt x="1807646" y="0"/>
                </a:lnTo>
                <a:lnTo>
                  <a:pt x="1825334" y="0"/>
                </a:lnTo>
                <a:lnTo>
                  <a:pt x="1856929" y="0"/>
                </a:lnTo>
                <a:lnTo>
                  <a:pt x="1871301" y="0"/>
                </a:lnTo>
                <a:lnTo>
                  <a:pt x="1882037" y="0"/>
                </a:lnTo>
                <a:lnTo>
                  <a:pt x="1920584" y="0"/>
                </a:lnTo>
                <a:lnTo>
                  <a:pt x="1928004" y="0"/>
                </a:lnTo>
                <a:lnTo>
                  <a:pt x="1952625" y="0"/>
                </a:lnTo>
                <a:lnTo>
                  <a:pt x="1977287" y="0"/>
                </a:lnTo>
                <a:lnTo>
                  <a:pt x="1998592" y="0"/>
                </a:lnTo>
                <a:lnTo>
                  <a:pt x="2009328" y="0"/>
                </a:lnTo>
                <a:lnTo>
                  <a:pt x="2047875" y="0"/>
                </a:lnTo>
                <a:lnTo>
                  <a:pt x="2055295" y="0"/>
                </a:lnTo>
                <a:lnTo>
                  <a:pt x="2057400" y="0"/>
                </a:lnTo>
                <a:lnTo>
                  <a:pt x="2072983" y="0"/>
                </a:lnTo>
                <a:lnTo>
                  <a:pt x="2103367" y="0"/>
                </a:lnTo>
                <a:lnTo>
                  <a:pt x="2104578" y="0"/>
                </a:lnTo>
                <a:lnTo>
                  <a:pt x="2114103" y="0"/>
                </a:lnTo>
                <a:lnTo>
                  <a:pt x="2118950" y="0"/>
                </a:lnTo>
                <a:lnTo>
                  <a:pt x="2129686" y="0"/>
                </a:lnTo>
                <a:lnTo>
                  <a:pt x="2140979" y="0"/>
                </a:lnTo>
                <a:lnTo>
                  <a:pt x="2152650" y="0"/>
                </a:lnTo>
                <a:lnTo>
                  <a:pt x="2160070" y="0"/>
                </a:lnTo>
                <a:lnTo>
                  <a:pt x="2162176" y="0"/>
                </a:lnTo>
                <a:lnTo>
                  <a:pt x="2168233" y="0"/>
                </a:lnTo>
                <a:lnTo>
                  <a:pt x="2175653" y="0"/>
                </a:lnTo>
                <a:lnTo>
                  <a:pt x="2177758" y="0"/>
                </a:lnTo>
                <a:lnTo>
                  <a:pt x="2186946" y="0"/>
                </a:lnTo>
                <a:lnTo>
                  <a:pt x="2197682" y="0"/>
                </a:lnTo>
                <a:lnTo>
                  <a:pt x="2208143" y="0"/>
                </a:lnTo>
                <a:lnTo>
                  <a:pt x="2209353" y="0"/>
                </a:lnTo>
                <a:lnTo>
                  <a:pt x="2218879" y="0"/>
                </a:lnTo>
                <a:lnTo>
                  <a:pt x="2223725" y="0"/>
                </a:lnTo>
                <a:lnTo>
                  <a:pt x="2224936" y="0"/>
                </a:lnTo>
                <a:lnTo>
                  <a:pt x="2234461" y="0"/>
                </a:lnTo>
                <a:lnTo>
                  <a:pt x="2236229" y="0"/>
                </a:lnTo>
                <a:lnTo>
                  <a:pt x="2243649" y="0"/>
                </a:lnTo>
                <a:lnTo>
                  <a:pt x="2257426" y="0"/>
                </a:lnTo>
                <a:lnTo>
                  <a:pt x="2261337" y="0"/>
                </a:lnTo>
                <a:lnTo>
                  <a:pt x="2264846" y="0"/>
                </a:lnTo>
                <a:lnTo>
                  <a:pt x="2266951" y="0"/>
                </a:lnTo>
                <a:lnTo>
                  <a:pt x="2273008" y="0"/>
                </a:lnTo>
                <a:lnTo>
                  <a:pt x="2280428" y="0"/>
                </a:lnTo>
                <a:lnTo>
                  <a:pt x="2282534" y="0"/>
                </a:lnTo>
                <a:lnTo>
                  <a:pt x="2292932" y="0"/>
                </a:lnTo>
                <a:lnTo>
                  <a:pt x="2307304" y="0"/>
                </a:lnTo>
                <a:lnTo>
                  <a:pt x="2312918" y="0"/>
                </a:lnTo>
                <a:lnTo>
                  <a:pt x="2314129" y="0"/>
                </a:lnTo>
                <a:lnTo>
                  <a:pt x="2318040" y="0"/>
                </a:lnTo>
                <a:lnTo>
                  <a:pt x="2323654" y="0"/>
                </a:lnTo>
                <a:lnTo>
                  <a:pt x="2328501" y="0"/>
                </a:lnTo>
                <a:lnTo>
                  <a:pt x="2329711" y="0"/>
                </a:lnTo>
                <a:lnTo>
                  <a:pt x="2339237" y="0"/>
                </a:lnTo>
                <a:lnTo>
                  <a:pt x="2350530" y="0"/>
                </a:lnTo>
                <a:lnTo>
                  <a:pt x="2356587" y="0"/>
                </a:lnTo>
                <a:lnTo>
                  <a:pt x="2362201" y="0"/>
                </a:lnTo>
                <a:lnTo>
                  <a:pt x="2364007" y="0"/>
                </a:lnTo>
                <a:lnTo>
                  <a:pt x="2369621" y="0"/>
                </a:lnTo>
                <a:lnTo>
                  <a:pt x="2377784" y="0"/>
                </a:lnTo>
                <a:lnTo>
                  <a:pt x="2385204" y="0"/>
                </a:lnTo>
                <a:lnTo>
                  <a:pt x="2387309" y="0"/>
                </a:lnTo>
                <a:lnTo>
                  <a:pt x="2396497" y="0"/>
                </a:lnTo>
                <a:lnTo>
                  <a:pt x="2407233" y="0"/>
                </a:lnTo>
                <a:lnTo>
                  <a:pt x="2413290" y="0"/>
                </a:lnTo>
                <a:lnTo>
                  <a:pt x="2418904" y="0"/>
                </a:lnTo>
                <a:lnTo>
                  <a:pt x="2433276" y="0"/>
                </a:lnTo>
                <a:lnTo>
                  <a:pt x="2434487" y="0"/>
                </a:lnTo>
                <a:lnTo>
                  <a:pt x="2444012" y="0"/>
                </a:lnTo>
                <a:lnTo>
                  <a:pt x="2445780" y="0"/>
                </a:lnTo>
                <a:lnTo>
                  <a:pt x="2453200" y="0"/>
                </a:lnTo>
                <a:lnTo>
                  <a:pt x="2470888" y="0"/>
                </a:lnTo>
                <a:lnTo>
                  <a:pt x="2482559" y="0"/>
                </a:lnTo>
                <a:lnTo>
                  <a:pt x="2489979" y="0"/>
                </a:lnTo>
                <a:lnTo>
                  <a:pt x="2502483" y="0"/>
                </a:lnTo>
                <a:lnTo>
                  <a:pt x="2514600" y="0"/>
                </a:lnTo>
                <a:lnTo>
                  <a:pt x="2516855" y="0"/>
                </a:lnTo>
                <a:lnTo>
                  <a:pt x="2527591" y="0"/>
                </a:lnTo>
                <a:lnTo>
                  <a:pt x="2539262" y="0"/>
                </a:lnTo>
                <a:lnTo>
                  <a:pt x="2560567" y="0"/>
                </a:lnTo>
                <a:lnTo>
                  <a:pt x="2566138" y="0"/>
                </a:lnTo>
                <a:lnTo>
                  <a:pt x="2571303" y="0"/>
                </a:lnTo>
                <a:lnTo>
                  <a:pt x="2573558" y="0"/>
                </a:lnTo>
                <a:lnTo>
                  <a:pt x="2598179" y="0"/>
                </a:lnTo>
                <a:lnTo>
                  <a:pt x="2609850" y="0"/>
                </a:lnTo>
                <a:lnTo>
                  <a:pt x="2617270" y="0"/>
                </a:lnTo>
                <a:lnTo>
                  <a:pt x="2622841" y="0"/>
                </a:lnTo>
                <a:lnTo>
                  <a:pt x="2634958" y="0"/>
                </a:lnTo>
                <a:lnTo>
                  <a:pt x="2644146" y="0"/>
                </a:lnTo>
                <a:lnTo>
                  <a:pt x="2654882" y="0"/>
                </a:lnTo>
                <a:lnTo>
                  <a:pt x="2666553" y="0"/>
                </a:lnTo>
                <a:lnTo>
                  <a:pt x="2680925" y="0"/>
                </a:lnTo>
                <a:lnTo>
                  <a:pt x="2691661" y="0"/>
                </a:lnTo>
                <a:lnTo>
                  <a:pt x="2693429" y="0"/>
                </a:lnTo>
                <a:lnTo>
                  <a:pt x="2700849" y="0"/>
                </a:lnTo>
                <a:lnTo>
                  <a:pt x="2702954" y="0"/>
                </a:lnTo>
                <a:lnTo>
                  <a:pt x="2718537" y="0"/>
                </a:lnTo>
                <a:lnTo>
                  <a:pt x="2724151" y="0"/>
                </a:lnTo>
                <a:lnTo>
                  <a:pt x="2730208" y="0"/>
                </a:lnTo>
                <a:lnTo>
                  <a:pt x="2737628" y="0"/>
                </a:lnTo>
                <a:lnTo>
                  <a:pt x="2748921" y="0"/>
                </a:lnTo>
                <a:lnTo>
                  <a:pt x="2750132" y="0"/>
                </a:lnTo>
                <a:lnTo>
                  <a:pt x="2759657" y="0"/>
                </a:lnTo>
                <a:lnTo>
                  <a:pt x="2764504" y="0"/>
                </a:lnTo>
                <a:lnTo>
                  <a:pt x="2770118" y="0"/>
                </a:lnTo>
                <a:lnTo>
                  <a:pt x="2775240" y="0"/>
                </a:lnTo>
                <a:lnTo>
                  <a:pt x="2780854" y="0"/>
                </a:lnTo>
                <a:lnTo>
                  <a:pt x="2786911" y="0"/>
                </a:lnTo>
                <a:lnTo>
                  <a:pt x="2798204" y="0"/>
                </a:lnTo>
                <a:lnTo>
                  <a:pt x="2805624" y="0"/>
                </a:lnTo>
                <a:lnTo>
                  <a:pt x="2807730" y="0"/>
                </a:lnTo>
                <a:lnTo>
                  <a:pt x="2813787" y="0"/>
                </a:lnTo>
                <a:lnTo>
                  <a:pt x="2819401" y="0"/>
                </a:lnTo>
                <a:lnTo>
                  <a:pt x="2821207" y="0"/>
                </a:lnTo>
                <a:lnTo>
                  <a:pt x="2823312" y="0"/>
                </a:lnTo>
                <a:lnTo>
                  <a:pt x="2826821" y="0"/>
                </a:lnTo>
                <a:lnTo>
                  <a:pt x="2844509" y="0"/>
                </a:lnTo>
                <a:lnTo>
                  <a:pt x="2853697" y="0"/>
                </a:lnTo>
                <a:lnTo>
                  <a:pt x="2854907" y="0"/>
                </a:lnTo>
                <a:lnTo>
                  <a:pt x="2864433" y="0"/>
                </a:lnTo>
                <a:lnTo>
                  <a:pt x="2869279" y="0"/>
                </a:lnTo>
                <a:lnTo>
                  <a:pt x="2870490" y="0"/>
                </a:lnTo>
                <a:lnTo>
                  <a:pt x="2876104" y="0"/>
                </a:lnTo>
                <a:lnTo>
                  <a:pt x="2880015" y="0"/>
                </a:lnTo>
                <a:lnTo>
                  <a:pt x="2890476" y="0"/>
                </a:lnTo>
                <a:lnTo>
                  <a:pt x="2901212" y="0"/>
                </a:lnTo>
                <a:lnTo>
                  <a:pt x="2902980" y="0"/>
                </a:lnTo>
                <a:lnTo>
                  <a:pt x="2910400" y="0"/>
                </a:lnTo>
                <a:lnTo>
                  <a:pt x="2912505" y="0"/>
                </a:lnTo>
                <a:lnTo>
                  <a:pt x="2918562" y="0"/>
                </a:lnTo>
                <a:lnTo>
                  <a:pt x="2925982" y="0"/>
                </a:lnTo>
                <a:lnTo>
                  <a:pt x="2928088" y="0"/>
                </a:lnTo>
                <a:lnTo>
                  <a:pt x="2939759" y="0"/>
                </a:lnTo>
                <a:lnTo>
                  <a:pt x="2947179" y="0"/>
                </a:lnTo>
                <a:lnTo>
                  <a:pt x="2958472" y="0"/>
                </a:lnTo>
                <a:lnTo>
                  <a:pt x="2959683" y="0"/>
                </a:lnTo>
                <a:lnTo>
                  <a:pt x="2969208" y="0"/>
                </a:lnTo>
                <a:lnTo>
                  <a:pt x="2974055" y="0"/>
                </a:lnTo>
                <a:lnTo>
                  <a:pt x="2975265" y="0"/>
                </a:lnTo>
                <a:lnTo>
                  <a:pt x="2984791" y="0"/>
                </a:lnTo>
                <a:lnTo>
                  <a:pt x="2996462" y="0"/>
                </a:lnTo>
                <a:lnTo>
                  <a:pt x="3007755" y="0"/>
                </a:lnTo>
                <a:lnTo>
                  <a:pt x="3015175" y="0"/>
                </a:lnTo>
                <a:lnTo>
                  <a:pt x="3023338" y="0"/>
                </a:lnTo>
                <a:lnTo>
                  <a:pt x="3030758" y="0"/>
                </a:lnTo>
                <a:lnTo>
                  <a:pt x="3032863" y="0"/>
                </a:lnTo>
                <a:lnTo>
                  <a:pt x="3064458" y="0"/>
                </a:lnTo>
                <a:lnTo>
                  <a:pt x="3078830" y="0"/>
                </a:lnTo>
                <a:lnTo>
                  <a:pt x="3080041" y="0"/>
                </a:lnTo>
                <a:lnTo>
                  <a:pt x="3089566" y="0"/>
                </a:lnTo>
                <a:lnTo>
                  <a:pt x="3128113" y="0"/>
                </a:lnTo>
                <a:lnTo>
                  <a:pt x="3135533" y="0"/>
                </a:lnTo>
                <a:lnTo>
                  <a:pt x="3160154" y="0"/>
                </a:lnTo>
                <a:lnTo>
                  <a:pt x="3184816" y="0"/>
                </a:lnTo>
                <a:lnTo>
                  <a:pt x="3206121" y="0"/>
                </a:lnTo>
                <a:lnTo>
                  <a:pt x="3216857" y="0"/>
                </a:lnTo>
                <a:lnTo>
                  <a:pt x="3255404" y="0"/>
                </a:lnTo>
                <a:lnTo>
                  <a:pt x="3262824" y="0"/>
                </a:lnTo>
                <a:lnTo>
                  <a:pt x="3280512" y="0"/>
                </a:lnTo>
                <a:lnTo>
                  <a:pt x="3312107" y="0"/>
                </a:lnTo>
                <a:lnTo>
                  <a:pt x="3326479" y="0"/>
                </a:lnTo>
                <a:lnTo>
                  <a:pt x="3337215" y="0"/>
                </a:lnTo>
                <a:lnTo>
                  <a:pt x="3369705" y="0"/>
                </a:lnTo>
                <a:lnTo>
                  <a:pt x="3375762" y="0"/>
                </a:lnTo>
                <a:lnTo>
                  <a:pt x="3383182" y="0"/>
                </a:lnTo>
                <a:lnTo>
                  <a:pt x="3415672" y="0"/>
                </a:lnTo>
                <a:lnTo>
                  <a:pt x="3426408" y="0"/>
                </a:lnTo>
                <a:lnTo>
                  <a:pt x="3432465" y="0"/>
                </a:lnTo>
                <a:lnTo>
                  <a:pt x="3448050" y="0"/>
                </a:lnTo>
                <a:lnTo>
                  <a:pt x="3464955" y="0"/>
                </a:lnTo>
                <a:lnTo>
                  <a:pt x="3472375" y="0"/>
                </a:lnTo>
                <a:lnTo>
                  <a:pt x="3490063" y="0"/>
                </a:lnTo>
                <a:lnTo>
                  <a:pt x="3494017" y="0"/>
                </a:lnTo>
                <a:lnTo>
                  <a:pt x="3504753" y="0"/>
                </a:lnTo>
                <a:lnTo>
                  <a:pt x="3521658" y="0"/>
                </a:lnTo>
                <a:lnTo>
                  <a:pt x="3536030" y="0"/>
                </a:lnTo>
                <a:lnTo>
                  <a:pt x="3543300" y="0"/>
                </a:lnTo>
                <a:lnTo>
                  <a:pt x="3546766" y="0"/>
                </a:lnTo>
                <a:lnTo>
                  <a:pt x="3550720" y="0"/>
                </a:lnTo>
                <a:lnTo>
                  <a:pt x="3568408" y="0"/>
                </a:lnTo>
                <a:lnTo>
                  <a:pt x="3585313" y="0"/>
                </a:lnTo>
                <a:lnTo>
                  <a:pt x="3592733" y="0"/>
                </a:lnTo>
                <a:lnTo>
                  <a:pt x="3600003" y="0"/>
                </a:lnTo>
                <a:lnTo>
                  <a:pt x="3614375" y="0"/>
                </a:lnTo>
                <a:lnTo>
                  <a:pt x="3625111" y="0"/>
                </a:lnTo>
                <a:lnTo>
                  <a:pt x="3642016" y="0"/>
                </a:lnTo>
                <a:lnTo>
                  <a:pt x="3657601" y="0"/>
                </a:lnTo>
                <a:lnTo>
                  <a:pt x="3663658" y="0"/>
                </a:lnTo>
                <a:lnTo>
                  <a:pt x="3671078" y="0"/>
                </a:lnTo>
                <a:lnTo>
                  <a:pt x="3703568" y="0"/>
                </a:lnTo>
                <a:lnTo>
                  <a:pt x="3714304" y="0"/>
                </a:lnTo>
                <a:lnTo>
                  <a:pt x="3720361" y="0"/>
                </a:lnTo>
                <a:lnTo>
                  <a:pt x="3752851" y="0"/>
                </a:lnTo>
                <a:lnTo>
                  <a:pt x="3760271" y="0"/>
                </a:lnTo>
                <a:lnTo>
                  <a:pt x="3777959" y="0"/>
                </a:lnTo>
                <a:lnTo>
                  <a:pt x="3809554" y="0"/>
                </a:lnTo>
                <a:lnTo>
                  <a:pt x="3823926" y="0"/>
                </a:lnTo>
                <a:lnTo>
                  <a:pt x="3834662" y="0"/>
                </a:lnTo>
                <a:lnTo>
                  <a:pt x="3873209" y="0"/>
                </a:lnTo>
                <a:lnTo>
                  <a:pt x="3880629" y="0"/>
                </a:lnTo>
                <a:lnTo>
                  <a:pt x="3905250" y="0"/>
                </a:lnTo>
                <a:lnTo>
                  <a:pt x="3929912" y="0"/>
                </a:lnTo>
                <a:lnTo>
                  <a:pt x="3951217" y="0"/>
                </a:lnTo>
                <a:lnTo>
                  <a:pt x="3961953" y="0"/>
                </a:lnTo>
                <a:lnTo>
                  <a:pt x="4000500" y="0"/>
                </a:lnTo>
                <a:lnTo>
                  <a:pt x="4007920" y="0"/>
                </a:lnTo>
                <a:lnTo>
                  <a:pt x="4025608" y="0"/>
                </a:lnTo>
                <a:lnTo>
                  <a:pt x="4057203" y="0"/>
                </a:lnTo>
                <a:lnTo>
                  <a:pt x="4071575" y="0"/>
                </a:lnTo>
                <a:lnTo>
                  <a:pt x="4082311" y="0"/>
                </a:lnTo>
                <a:lnTo>
                  <a:pt x="4093604" y="0"/>
                </a:lnTo>
                <a:lnTo>
                  <a:pt x="4114801" y="0"/>
                </a:lnTo>
                <a:lnTo>
                  <a:pt x="4120858" y="0"/>
                </a:lnTo>
                <a:lnTo>
                  <a:pt x="4128278" y="0"/>
                </a:lnTo>
                <a:lnTo>
                  <a:pt x="4139571" y="0"/>
                </a:lnTo>
                <a:lnTo>
                  <a:pt x="4150307" y="0"/>
                </a:lnTo>
                <a:lnTo>
                  <a:pt x="4160768" y="0"/>
                </a:lnTo>
                <a:lnTo>
                  <a:pt x="4171504" y="0"/>
                </a:lnTo>
                <a:lnTo>
                  <a:pt x="4177561" y="0"/>
                </a:lnTo>
                <a:lnTo>
                  <a:pt x="4188854" y="0"/>
                </a:lnTo>
                <a:lnTo>
                  <a:pt x="4196274" y="0"/>
                </a:lnTo>
                <a:lnTo>
                  <a:pt x="4210051" y="0"/>
                </a:lnTo>
                <a:lnTo>
                  <a:pt x="4213962" y="0"/>
                </a:lnTo>
                <a:lnTo>
                  <a:pt x="4217471" y="0"/>
                </a:lnTo>
                <a:lnTo>
                  <a:pt x="4235159" y="0"/>
                </a:lnTo>
                <a:lnTo>
                  <a:pt x="4245557" y="0"/>
                </a:lnTo>
                <a:lnTo>
                  <a:pt x="4259929" y="0"/>
                </a:lnTo>
                <a:lnTo>
                  <a:pt x="4266754" y="0"/>
                </a:lnTo>
                <a:lnTo>
                  <a:pt x="4270665" y="0"/>
                </a:lnTo>
                <a:lnTo>
                  <a:pt x="4281126" y="0"/>
                </a:lnTo>
                <a:lnTo>
                  <a:pt x="4291862" y="0"/>
                </a:lnTo>
                <a:lnTo>
                  <a:pt x="4303155" y="0"/>
                </a:lnTo>
                <a:lnTo>
                  <a:pt x="4309212" y="0"/>
                </a:lnTo>
                <a:lnTo>
                  <a:pt x="4316632" y="0"/>
                </a:lnTo>
                <a:lnTo>
                  <a:pt x="4330409" y="0"/>
                </a:lnTo>
                <a:lnTo>
                  <a:pt x="4337829" y="0"/>
                </a:lnTo>
                <a:lnTo>
                  <a:pt x="4349122" y="0"/>
                </a:lnTo>
                <a:lnTo>
                  <a:pt x="4359858" y="0"/>
                </a:lnTo>
                <a:lnTo>
                  <a:pt x="4365915" y="0"/>
                </a:lnTo>
                <a:lnTo>
                  <a:pt x="4387112" y="0"/>
                </a:lnTo>
                <a:lnTo>
                  <a:pt x="4398405" y="0"/>
                </a:lnTo>
                <a:lnTo>
                  <a:pt x="4405825" y="0"/>
                </a:lnTo>
                <a:lnTo>
                  <a:pt x="4423513" y="0"/>
                </a:lnTo>
                <a:lnTo>
                  <a:pt x="4455108" y="0"/>
                </a:lnTo>
                <a:lnTo>
                  <a:pt x="4469480" y="0"/>
                </a:lnTo>
                <a:lnTo>
                  <a:pt x="4480216" y="0"/>
                </a:lnTo>
                <a:lnTo>
                  <a:pt x="4518763" y="0"/>
                </a:lnTo>
                <a:lnTo>
                  <a:pt x="4526183" y="0"/>
                </a:lnTo>
                <a:lnTo>
                  <a:pt x="4550804" y="0"/>
                </a:lnTo>
                <a:lnTo>
                  <a:pt x="4575466" y="0"/>
                </a:lnTo>
                <a:lnTo>
                  <a:pt x="4596771" y="0"/>
                </a:lnTo>
                <a:lnTo>
                  <a:pt x="4607507" y="0"/>
                </a:lnTo>
                <a:lnTo>
                  <a:pt x="4646054" y="0"/>
                </a:lnTo>
                <a:lnTo>
                  <a:pt x="4653474" y="0"/>
                </a:lnTo>
                <a:lnTo>
                  <a:pt x="4671162" y="0"/>
                </a:lnTo>
                <a:lnTo>
                  <a:pt x="4702757" y="0"/>
                </a:lnTo>
                <a:lnTo>
                  <a:pt x="4717129" y="0"/>
                </a:lnTo>
                <a:lnTo>
                  <a:pt x="4727865" y="0"/>
                </a:lnTo>
                <a:lnTo>
                  <a:pt x="4760355" y="0"/>
                </a:lnTo>
                <a:lnTo>
                  <a:pt x="4766412" y="0"/>
                </a:lnTo>
                <a:lnTo>
                  <a:pt x="4773832" y="0"/>
                </a:lnTo>
                <a:lnTo>
                  <a:pt x="4806322" y="0"/>
                </a:lnTo>
                <a:lnTo>
                  <a:pt x="4817058" y="0"/>
                </a:lnTo>
                <a:lnTo>
                  <a:pt x="4823115" y="0"/>
                </a:lnTo>
                <a:lnTo>
                  <a:pt x="4855605" y="0"/>
                </a:lnTo>
                <a:lnTo>
                  <a:pt x="4863025" y="0"/>
                </a:lnTo>
                <a:lnTo>
                  <a:pt x="4880713" y="0"/>
                </a:lnTo>
                <a:lnTo>
                  <a:pt x="4912308" y="0"/>
                </a:lnTo>
                <a:lnTo>
                  <a:pt x="4926680" y="0"/>
                </a:lnTo>
                <a:lnTo>
                  <a:pt x="4937416" y="0"/>
                </a:lnTo>
                <a:lnTo>
                  <a:pt x="4975963" y="0"/>
                </a:lnTo>
                <a:lnTo>
                  <a:pt x="4983383" y="0"/>
                </a:lnTo>
                <a:lnTo>
                  <a:pt x="5032666" y="0"/>
                </a:lnTo>
                <a:lnTo>
                  <a:pt x="4927891" y="419100"/>
                </a:lnTo>
                <a:lnTo>
                  <a:pt x="4878608" y="419100"/>
                </a:lnTo>
                <a:lnTo>
                  <a:pt x="4871188" y="419100"/>
                </a:lnTo>
                <a:lnTo>
                  <a:pt x="4832641" y="419100"/>
                </a:lnTo>
                <a:lnTo>
                  <a:pt x="4821905" y="419100"/>
                </a:lnTo>
                <a:lnTo>
                  <a:pt x="4807533" y="419100"/>
                </a:lnTo>
                <a:lnTo>
                  <a:pt x="4775938" y="419100"/>
                </a:lnTo>
                <a:lnTo>
                  <a:pt x="4758250" y="419100"/>
                </a:lnTo>
                <a:lnTo>
                  <a:pt x="4750830" y="419100"/>
                </a:lnTo>
                <a:lnTo>
                  <a:pt x="4718340" y="419100"/>
                </a:lnTo>
                <a:lnTo>
                  <a:pt x="4712283" y="419100"/>
                </a:lnTo>
                <a:lnTo>
                  <a:pt x="4701547" y="419100"/>
                </a:lnTo>
                <a:lnTo>
                  <a:pt x="4669057" y="419100"/>
                </a:lnTo>
                <a:lnTo>
                  <a:pt x="4661637" y="419100"/>
                </a:lnTo>
                <a:lnTo>
                  <a:pt x="4655580" y="419100"/>
                </a:lnTo>
                <a:lnTo>
                  <a:pt x="4623090" y="419100"/>
                </a:lnTo>
                <a:lnTo>
                  <a:pt x="4612354" y="419100"/>
                </a:lnTo>
                <a:lnTo>
                  <a:pt x="4597982" y="419100"/>
                </a:lnTo>
                <a:lnTo>
                  <a:pt x="4566387" y="419100"/>
                </a:lnTo>
                <a:lnTo>
                  <a:pt x="4548699" y="419100"/>
                </a:lnTo>
                <a:lnTo>
                  <a:pt x="4541279" y="419100"/>
                </a:lnTo>
                <a:lnTo>
                  <a:pt x="4502732" y="419100"/>
                </a:lnTo>
                <a:lnTo>
                  <a:pt x="4491996" y="419100"/>
                </a:lnTo>
                <a:lnTo>
                  <a:pt x="4470691" y="419100"/>
                </a:lnTo>
                <a:lnTo>
                  <a:pt x="4446029" y="419100"/>
                </a:lnTo>
                <a:lnTo>
                  <a:pt x="4421408" y="419100"/>
                </a:lnTo>
                <a:lnTo>
                  <a:pt x="4413988" y="419100"/>
                </a:lnTo>
                <a:lnTo>
                  <a:pt x="4375441" y="419100"/>
                </a:lnTo>
                <a:lnTo>
                  <a:pt x="4364705" y="419100"/>
                </a:lnTo>
                <a:lnTo>
                  <a:pt x="4350333" y="419100"/>
                </a:lnTo>
                <a:lnTo>
                  <a:pt x="4318738" y="419100"/>
                </a:lnTo>
                <a:lnTo>
                  <a:pt x="4301050" y="419100"/>
                </a:lnTo>
                <a:lnTo>
                  <a:pt x="4293630" y="419100"/>
                </a:lnTo>
                <a:lnTo>
                  <a:pt x="4282337" y="419100"/>
                </a:lnTo>
                <a:lnTo>
                  <a:pt x="4261140" y="419100"/>
                </a:lnTo>
                <a:lnTo>
                  <a:pt x="4255083" y="419100"/>
                </a:lnTo>
                <a:lnTo>
                  <a:pt x="4244347" y="419100"/>
                </a:lnTo>
                <a:lnTo>
                  <a:pt x="4233054" y="419100"/>
                </a:lnTo>
                <a:lnTo>
                  <a:pt x="4225634" y="419100"/>
                </a:lnTo>
                <a:lnTo>
                  <a:pt x="4211857" y="419100"/>
                </a:lnTo>
                <a:lnTo>
                  <a:pt x="4204437" y="419100"/>
                </a:lnTo>
                <a:lnTo>
                  <a:pt x="4198380" y="419100"/>
                </a:lnTo>
                <a:lnTo>
                  <a:pt x="4187087" y="419100"/>
                </a:lnTo>
                <a:lnTo>
                  <a:pt x="4176351" y="419100"/>
                </a:lnTo>
                <a:lnTo>
                  <a:pt x="4165890" y="419100"/>
                </a:lnTo>
                <a:lnTo>
                  <a:pt x="4161979" y="419100"/>
                </a:lnTo>
                <a:lnTo>
                  <a:pt x="4155154" y="419100"/>
                </a:lnTo>
                <a:lnTo>
                  <a:pt x="4140782" y="419100"/>
                </a:lnTo>
                <a:lnTo>
                  <a:pt x="4130384" y="419100"/>
                </a:lnTo>
                <a:lnTo>
                  <a:pt x="4112696" y="419100"/>
                </a:lnTo>
                <a:lnTo>
                  <a:pt x="4109187" y="419100"/>
                </a:lnTo>
                <a:lnTo>
                  <a:pt x="4105276" y="419100"/>
                </a:lnTo>
                <a:lnTo>
                  <a:pt x="4091499" y="419100"/>
                </a:lnTo>
                <a:lnTo>
                  <a:pt x="4084079" y="419100"/>
                </a:lnTo>
                <a:lnTo>
                  <a:pt x="4072786" y="419100"/>
                </a:lnTo>
                <a:lnTo>
                  <a:pt x="4066729" y="419100"/>
                </a:lnTo>
                <a:lnTo>
                  <a:pt x="4055993" y="419100"/>
                </a:lnTo>
                <a:lnTo>
                  <a:pt x="4045532" y="419100"/>
                </a:lnTo>
                <a:lnTo>
                  <a:pt x="4034796" y="419100"/>
                </a:lnTo>
                <a:lnTo>
                  <a:pt x="4023503" y="419100"/>
                </a:lnTo>
                <a:lnTo>
                  <a:pt x="4016083" y="419100"/>
                </a:lnTo>
                <a:lnTo>
                  <a:pt x="4010026" y="419100"/>
                </a:lnTo>
                <a:lnTo>
                  <a:pt x="3988829" y="419100"/>
                </a:lnTo>
                <a:lnTo>
                  <a:pt x="3977536" y="419100"/>
                </a:lnTo>
                <a:lnTo>
                  <a:pt x="3966800" y="419100"/>
                </a:lnTo>
                <a:lnTo>
                  <a:pt x="3952428" y="419100"/>
                </a:lnTo>
                <a:lnTo>
                  <a:pt x="3920833" y="419100"/>
                </a:lnTo>
                <a:lnTo>
                  <a:pt x="3903145" y="419100"/>
                </a:lnTo>
                <a:lnTo>
                  <a:pt x="3895725" y="419100"/>
                </a:lnTo>
                <a:lnTo>
                  <a:pt x="3857178" y="419100"/>
                </a:lnTo>
                <a:lnTo>
                  <a:pt x="3846442" y="419100"/>
                </a:lnTo>
                <a:lnTo>
                  <a:pt x="3825137" y="419100"/>
                </a:lnTo>
                <a:lnTo>
                  <a:pt x="3800475" y="419100"/>
                </a:lnTo>
                <a:lnTo>
                  <a:pt x="3775854" y="419100"/>
                </a:lnTo>
                <a:lnTo>
                  <a:pt x="3768434" y="419100"/>
                </a:lnTo>
                <a:lnTo>
                  <a:pt x="3729887" y="419100"/>
                </a:lnTo>
                <a:lnTo>
                  <a:pt x="3719151" y="419100"/>
                </a:lnTo>
                <a:lnTo>
                  <a:pt x="3704779" y="419100"/>
                </a:lnTo>
                <a:lnTo>
                  <a:pt x="3673184" y="419100"/>
                </a:lnTo>
                <a:lnTo>
                  <a:pt x="3655496" y="419100"/>
                </a:lnTo>
                <a:lnTo>
                  <a:pt x="3648076" y="419100"/>
                </a:lnTo>
                <a:lnTo>
                  <a:pt x="3615586" y="419100"/>
                </a:lnTo>
                <a:lnTo>
                  <a:pt x="3609529" y="419100"/>
                </a:lnTo>
                <a:lnTo>
                  <a:pt x="3598793" y="419100"/>
                </a:lnTo>
                <a:lnTo>
                  <a:pt x="3566303" y="419100"/>
                </a:lnTo>
                <a:lnTo>
                  <a:pt x="3558883" y="419100"/>
                </a:lnTo>
                <a:lnTo>
                  <a:pt x="3552826" y="419100"/>
                </a:lnTo>
                <a:lnTo>
                  <a:pt x="3537241" y="419100"/>
                </a:lnTo>
                <a:lnTo>
                  <a:pt x="3520336" y="419100"/>
                </a:lnTo>
                <a:lnTo>
                  <a:pt x="3509600" y="419100"/>
                </a:lnTo>
                <a:lnTo>
                  <a:pt x="3495228" y="419100"/>
                </a:lnTo>
                <a:lnTo>
                  <a:pt x="3487958" y="419100"/>
                </a:lnTo>
                <a:lnTo>
                  <a:pt x="3480538" y="419100"/>
                </a:lnTo>
                <a:lnTo>
                  <a:pt x="3463633" y="419100"/>
                </a:lnTo>
                <a:lnTo>
                  <a:pt x="3445945" y="419100"/>
                </a:lnTo>
                <a:lnTo>
                  <a:pt x="3441991" y="419100"/>
                </a:lnTo>
                <a:lnTo>
                  <a:pt x="3438525" y="419100"/>
                </a:lnTo>
                <a:lnTo>
                  <a:pt x="3431255" y="419100"/>
                </a:lnTo>
                <a:lnTo>
                  <a:pt x="3416883" y="419100"/>
                </a:lnTo>
                <a:lnTo>
                  <a:pt x="3399978" y="419100"/>
                </a:lnTo>
                <a:lnTo>
                  <a:pt x="3389242" y="419100"/>
                </a:lnTo>
                <a:lnTo>
                  <a:pt x="3385288" y="419100"/>
                </a:lnTo>
                <a:lnTo>
                  <a:pt x="3367600" y="419100"/>
                </a:lnTo>
                <a:lnTo>
                  <a:pt x="3360180" y="419100"/>
                </a:lnTo>
                <a:lnTo>
                  <a:pt x="3343275" y="419100"/>
                </a:lnTo>
                <a:lnTo>
                  <a:pt x="3327690" y="419100"/>
                </a:lnTo>
                <a:lnTo>
                  <a:pt x="3321633" y="419100"/>
                </a:lnTo>
                <a:lnTo>
                  <a:pt x="3310897" y="419100"/>
                </a:lnTo>
                <a:lnTo>
                  <a:pt x="3278407" y="419100"/>
                </a:lnTo>
                <a:lnTo>
                  <a:pt x="3270987" y="419100"/>
                </a:lnTo>
                <a:lnTo>
                  <a:pt x="3264930" y="419100"/>
                </a:lnTo>
                <a:lnTo>
                  <a:pt x="3232440" y="419100"/>
                </a:lnTo>
                <a:lnTo>
                  <a:pt x="3221704" y="419100"/>
                </a:lnTo>
                <a:lnTo>
                  <a:pt x="3207332" y="419100"/>
                </a:lnTo>
                <a:lnTo>
                  <a:pt x="3175737" y="419100"/>
                </a:lnTo>
                <a:lnTo>
                  <a:pt x="3158049" y="419100"/>
                </a:lnTo>
                <a:lnTo>
                  <a:pt x="3150629" y="419100"/>
                </a:lnTo>
                <a:lnTo>
                  <a:pt x="3112082" y="419100"/>
                </a:lnTo>
                <a:lnTo>
                  <a:pt x="3101346" y="419100"/>
                </a:lnTo>
                <a:lnTo>
                  <a:pt x="3080041" y="419100"/>
                </a:lnTo>
                <a:lnTo>
                  <a:pt x="3055379" y="419100"/>
                </a:lnTo>
                <a:lnTo>
                  <a:pt x="3030758" y="419100"/>
                </a:lnTo>
                <a:lnTo>
                  <a:pt x="3023338" y="419100"/>
                </a:lnTo>
                <a:lnTo>
                  <a:pt x="2984791" y="419100"/>
                </a:lnTo>
                <a:lnTo>
                  <a:pt x="2975266" y="419100"/>
                </a:lnTo>
                <a:lnTo>
                  <a:pt x="2974055" y="419100"/>
                </a:lnTo>
                <a:lnTo>
                  <a:pt x="2959683" y="419100"/>
                </a:lnTo>
                <a:lnTo>
                  <a:pt x="2928088" y="419100"/>
                </a:lnTo>
                <a:lnTo>
                  <a:pt x="2925983" y="419100"/>
                </a:lnTo>
                <a:lnTo>
                  <a:pt x="2918563" y="419100"/>
                </a:lnTo>
                <a:lnTo>
                  <a:pt x="2910400" y="419100"/>
                </a:lnTo>
                <a:lnTo>
                  <a:pt x="2902980" y="419100"/>
                </a:lnTo>
                <a:lnTo>
                  <a:pt x="2891687" y="419100"/>
                </a:lnTo>
                <a:lnTo>
                  <a:pt x="2880016" y="419100"/>
                </a:lnTo>
                <a:lnTo>
                  <a:pt x="2870490" y="419100"/>
                </a:lnTo>
                <a:lnTo>
                  <a:pt x="2869280" y="419100"/>
                </a:lnTo>
                <a:lnTo>
                  <a:pt x="2864433" y="419100"/>
                </a:lnTo>
                <a:lnTo>
                  <a:pt x="2854908" y="419100"/>
                </a:lnTo>
                <a:lnTo>
                  <a:pt x="2853697" y="419100"/>
                </a:lnTo>
                <a:lnTo>
                  <a:pt x="2842404" y="419100"/>
                </a:lnTo>
                <a:lnTo>
                  <a:pt x="2834984" y="419100"/>
                </a:lnTo>
                <a:lnTo>
                  <a:pt x="2823313" y="419100"/>
                </a:lnTo>
                <a:lnTo>
                  <a:pt x="2821207" y="419100"/>
                </a:lnTo>
                <a:lnTo>
                  <a:pt x="2813787" y="419100"/>
                </a:lnTo>
                <a:lnTo>
                  <a:pt x="2807730" y="419100"/>
                </a:lnTo>
                <a:lnTo>
                  <a:pt x="2805625" y="419100"/>
                </a:lnTo>
                <a:lnTo>
                  <a:pt x="2798205" y="419100"/>
                </a:lnTo>
                <a:lnTo>
                  <a:pt x="2796437" y="419100"/>
                </a:lnTo>
                <a:lnTo>
                  <a:pt x="2785701" y="419100"/>
                </a:lnTo>
                <a:lnTo>
                  <a:pt x="2775240" y="419100"/>
                </a:lnTo>
                <a:lnTo>
                  <a:pt x="2771329" y="419100"/>
                </a:lnTo>
                <a:lnTo>
                  <a:pt x="2765715" y="419100"/>
                </a:lnTo>
                <a:lnTo>
                  <a:pt x="2764504" y="419100"/>
                </a:lnTo>
                <a:lnTo>
                  <a:pt x="2759658" y="419100"/>
                </a:lnTo>
                <a:lnTo>
                  <a:pt x="2750132" y="419100"/>
                </a:lnTo>
                <a:lnTo>
                  <a:pt x="2748922" y="419100"/>
                </a:lnTo>
                <a:lnTo>
                  <a:pt x="2739734" y="419100"/>
                </a:lnTo>
                <a:lnTo>
                  <a:pt x="2722046" y="419100"/>
                </a:lnTo>
                <a:lnTo>
                  <a:pt x="2718537" y="419100"/>
                </a:lnTo>
                <a:lnTo>
                  <a:pt x="2716432" y="419100"/>
                </a:lnTo>
                <a:lnTo>
                  <a:pt x="2714626" y="419100"/>
                </a:lnTo>
                <a:lnTo>
                  <a:pt x="2709012" y="419100"/>
                </a:lnTo>
                <a:lnTo>
                  <a:pt x="2702955" y="419100"/>
                </a:lnTo>
                <a:lnTo>
                  <a:pt x="2700849" y="419100"/>
                </a:lnTo>
                <a:lnTo>
                  <a:pt x="2693429" y="419100"/>
                </a:lnTo>
                <a:lnTo>
                  <a:pt x="2682136" y="419100"/>
                </a:lnTo>
                <a:lnTo>
                  <a:pt x="2676079" y="419100"/>
                </a:lnTo>
                <a:lnTo>
                  <a:pt x="2670465" y="419100"/>
                </a:lnTo>
                <a:lnTo>
                  <a:pt x="2665343" y="419100"/>
                </a:lnTo>
                <a:lnTo>
                  <a:pt x="2659729" y="419100"/>
                </a:lnTo>
                <a:lnTo>
                  <a:pt x="2654882" y="419100"/>
                </a:lnTo>
                <a:lnTo>
                  <a:pt x="2645357" y="419100"/>
                </a:lnTo>
                <a:lnTo>
                  <a:pt x="2644146" y="419100"/>
                </a:lnTo>
                <a:lnTo>
                  <a:pt x="2632853" y="419100"/>
                </a:lnTo>
                <a:lnTo>
                  <a:pt x="2625433" y="419100"/>
                </a:lnTo>
                <a:lnTo>
                  <a:pt x="2619376" y="419100"/>
                </a:lnTo>
                <a:lnTo>
                  <a:pt x="2613762" y="419100"/>
                </a:lnTo>
                <a:lnTo>
                  <a:pt x="2598179" y="419100"/>
                </a:lnTo>
                <a:lnTo>
                  <a:pt x="2596074" y="419100"/>
                </a:lnTo>
                <a:lnTo>
                  <a:pt x="2588654" y="419100"/>
                </a:lnTo>
                <a:lnTo>
                  <a:pt x="2586886" y="419100"/>
                </a:lnTo>
                <a:lnTo>
                  <a:pt x="2576150" y="419100"/>
                </a:lnTo>
                <a:lnTo>
                  <a:pt x="2561778" y="419100"/>
                </a:lnTo>
                <a:lnTo>
                  <a:pt x="2550107" y="419100"/>
                </a:lnTo>
                <a:lnTo>
                  <a:pt x="2539371" y="419100"/>
                </a:lnTo>
                <a:lnTo>
                  <a:pt x="2530183" y="419100"/>
                </a:lnTo>
                <a:lnTo>
                  <a:pt x="2518066" y="419100"/>
                </a:lnTo>
                <a:lnTo>
                  <a:pt x="2512495" y="419100"/>
                </a:lnTo>
                <a:lnTo>
                  <a:pt x="2505075" y="419100"/>
                </a:lnTo>
                <a:lnTo>
                  <a:pt x="2493404" y="419100"/>
                </a:lnTo>
                <a:lnTo>
                  <a:pt x="2468783" y="419100"/>
                </a:lnTo>
                <a:lnTo>
                  <a:pt x="2466528" y="419100"/>
                </a:lnTo>
                <a:lnTo>
                  <a:pt x="2461363" y="419100"/>
                </a:lnTo>
                <a:lnTo>
                  <a:pt x="2455792" y="419100"/>
                </a:lnTo>
                <a:lnTo>
                  <a:pt x="2434487" y="419100"/>
                </a:lnTo>
                <a:lnTo>
                  <a:pt x="2422816" y="419100"/>
                </a:lnTo>
                <a:lnTo>
                  <a:pt x="2412080" y="419100"/>
                </a:lnTo>
                <a:lnTo>
                  <a:pt x="2409825" y="419100"/>
                </a:lnTo>
                <a:lnTo>
                  <a:pt x="2397708" y="419100"/>
                </a:lnTo>
                <a:lnTo>
                  <a:pt x="2385204" y="419100"/>
                </a:lnTo>
                <a:lnTo>
                  <a:pt x="2377784" y="419100"/>
                </a:lnTo>
                <a:lnTo>
                  <a:pt x="2366113" y="419100"/>
                </a:lnTo>
                <a:lnTo>
                  <a:pt x="2348425" y="419100"/>
                </a:lnTo>
                <a:lnTo>
                  <a:pt x="2341005" y="419100"/>
                </a:lnTo>
                <a:lnTo>
                  <a:pt x="2339237" y="419100"/>
                </a:lnTo>
                <a:lnTo>
                  <a:pt x="2329712" y="419100"/>
                </a:lnTo>
                <a:lnTo>
                  <a:pt x="2328501" y="419100"/>
                </a:lnTo>
                <a:lnTo>
                  <a:pt x="2314129" y="419100"/>
                </a:lnTo>
                <a:lnTo>
                  <a:pt x="2308515" y="419100"/>
                </a:lnTo>
                <a:lnTo>
                  <a:pt x="2302458" y="419100"/>
                </a:lnTo>
                <a:lnTo>
                  <a:pt x="2291722" y="419100"/>
                </a:lnTo>
                <a:lnTo>
                  <a:pt x="2282534" y="419100"/>
                </a:lnTo>
                <a:lnTo>
                  <a:pt x="2280429" y="419100"/>
                </a:lnTo>
                <a:lnTo>
                  <a:pt x="2273009" y="419100"/>
                </a:lnTo>
                <a:lnTo>
                  <a:pt x="2264846" y="419100"/>
                </a:lnTo>
                <a:lnTo>
                  <a:pt x="2259232" y="419100"/>
                </a:lnTo>
                <a:lnTo>
                  <a:pt x="2257426" y="419100"/>
                </a:lnTo>
                <a:lnTo>
                  <a:pt x="2251812" y="419100"/>
                </a:lnTo>
                <a:lnTo>
                  <a:pt x="2245755" y="419100"/>
                </a:lnTo>
                <a:lnTo>
                  <a:pt x="2234462" y="419100"/>
                </a:lnTo>
                <a:lnTo>
                  <a:pt x="2224936" y="419100"/>
                </a:lnTo>
                <a:lnTo>
                  <a:pt x="2223726" y="419100"/>
                </a:lnTo>
                <a:lnTo>
                  <a:pt x="2218879" y="419100"/>
                </a:lnTo>
                <a:lnTo>
                  <a:pt x="2213265" y="419100"/>
                </a:lnTo>
                <a:lnTo>
                  <a:pt x="2209354" y="419100"/>
                </a:lnTo>
                <a:lnTo>
                  <a:pt x="2208143" y="419100"/>
                </a:lnTo>
                <a:lnTo>
                  <a:pt x="2202529" y="419100"/>
                </a:lnTo>
                <a:lnTo>
                  <a:pt x="2188157" y="419100"/>
                </a:lnTo>
                <a:lnTo>
                  <a:pt x="2177759" y="419100"/>
                </a:lnTo>
                <a:lnTo>
                  <a:pt x="2175653" y="419100"/>
                </a:lnTo>
                <a:lnTo>
                  <a:pt x="2168233" y="419100"/>
                </a:lnTo>
                <a:lnTo>
                  <a:pt x="2162176" y="419100"/>
                </a:lnTo>
                <a:lnTo>
                  <a:pt x="2160071" y="419100"/>
                </a:lnTo>
                <a:lnTo>
                  <a:pt x="2156562" y="419100"/>
                </a:lnTo>
                <a:lnTo>
                  <a:pt x="2152651" y="419100"/>
                </a:lnTo>
                <a:lnTo>
                  <a:pt x="2138874" y="419100"/>
                </a:lnTo>
                <a:lnTo>
                  <a:pt x="2131454" y="419100"/>
                </a:lnTo>
                <a:lnTo>
                  <a:pt x="2129686" y="419100"/>
                </a:lnTo>
                <a:lnTo>
                  <a:pt x="2120161" y="419100"/>
                </a:lnTo>
                <a:lnTo>
                  <a:pt x="2118950" y="419100"/>
                </a:lnTo>
                <a:lnTo>
                  <a:pt x="2114104" y="419100"/>
                </a:lnTo>
                <a:lnTo>
                  <a:pt x="2104578" y="419100"/>
                </a:lnTo>
                <a:lnTo>
                  <a:pt x="2103368" y="419100"/>
                </a:lnTo>
                <a:lnTo>
                  <a:pt x="2092907" y="419100"/>
                </a:lnTo>
                <a:lnTo>
                  <a:pt x="2082171" y="419100"/>
                </a:lnTo>
                <a:lnTo>
                  <a:pt x="2072983" y="419100"/>
                </a:lnTo>
                <a:lnTo>
                  <a:pt x="2070878" y="419100"/>
                </a:lnTo>
                <a:lnTo>
                  <a:pt x="2063458" y="419100"/>
                </a:lnTo>
                <a:lnTo>
                  <a:pt x="2057401" y="419100"/>
                </a:lnTo>
                <a:lnTo>
                  <a:pt x="2055295" y="419100"/>
                </a:lnTo>
                <a:lnTo>
                  <a:pt x="2047875" y="419100"/>
                </a:lnTo>
                <a:lnTo>
                  <a:pt x="2036204" y="419100"/>
                </a:lnTo>
                <a:lnTo>
                  <a:pt x="2024911" y="419100"/>
                </a:lnTo>
                <a:lnTo>
                  <a:pt x="2014175" y="419100"/>
                </a:lnTo>
                <a:lnTo>
                  <a:pt x="2009328" y="419100"/>
                </a:lnTo>
                <a:lnTo>
                  <a:pt x="1999803" y="419100"/>
                </a:lnTo>
                <a:lnTo>
                  <a:pt x="1998592" y="419100"/>
                </a:lnTo>
                <a:lnTo>
                  <a:pt x="1968208" y="419100"/>
                </a:lnTo>
                <a:lnTo>
                  <a:pt x="1952625" y="419100"/>
                </a:lnTo>
                <a:lnTo>
                  <a:pt x="1950520" y="419100"/>
                </a:lnTo>
                <a:lnTo>
                  <a:pt x="1943100" y="419100"/>
                </a:lnTo>
                <a:lnTo>
                  <a:pt x="1904553" y="419100"/>
                </a:lnTo>
                <a:lnTo>
                  <a:pt x="1893817" y="419100"/>
                </a:lnTo>
                <a:lnTo>
                  <a:pt x="1872512" y="419100"/>
                </a:lnTo>
                <a:lnTo>
                  <a:pt x="1847850" y="419100"/>
                </a:lnTo>
                <a:lnTo>
                  <a:pt x="1823229" y="419100"/>
                </a:lnTo>
                <a:lnTo>
                  <a:pt x="1815809" y="419100"/>
                </a:lnTo>
                <a:lnTo>
                  <a:pt x="1777262" y="419100"/>
                </a:lnTo>
                <a:lnTo>
                  <a:pt x="1766526" y="419100"/>
                </a:lnTo>
                <a:lnTo>
                  <a:pt x="1752154" y="419100"/>
                </a:lnTo>
                <a:lnTo>
                  <a:pt x="1720559" y="419100"/>
                </a:lnTo>
                <a:lnTo>
                  <a:pt x="1702871" y="419100"/>
                </a:lnTo>
                <a:lnTo>
                  <a:pt x="1695451" y="419100"/>
                </a:lnTo>
                <a:lnTo>
                  <a:pt x="1662961" y="419100"/>
                </a:lnTo>
                <a:lnTo>
                  <a:pt x="1656904" y="419100"/>
                </a:lnTo>
                <a:lnTo>
                  <a:pt x="1646168" y="419100"/>
                </a:lnTo>
                <a:lnTo>
                  <a:pt x="1613678" y="419100"/>
                </a:lnTo>
                <a:lnTo>
                  <a:pt x="1606258" y="419100"/>
                </a:lnTo>
                <a:lnTo>
                  <a:pt x="1600201" y="419100"/>
                </a:lnTo>
                <a:lnTo>
                  <a:pt x="1584616" y="419100"/>
                </a:lnTo>
                <a:lnTo>
                  <a:pt x="1567711" y="419100"/>
                </a:lnTo>
                <a:lnTo>
                  <a:pt x="1556975" y="419100"/>
                </a:lnTo>
                <a:lnTo>
                  <a:pt x="1542603" y="419100"/>
                </a:lnTo>
                <a:lnTo>
                  <a:pt x="1535333" y="419100"/>
                </a:lnTo>
                <a:lnTo>
                  <a:pt x="1527913" y="419100"/>
                </a:lnTo>
                <a:lnTo>
                  <a:pt x="1511008" y="419100"/>
                </a:lnTo>
                <a:lnTo>
                  <a:pt x="1493320" y="419100"/>
                </a:lnTo>
                <a:lnTo>
                  <a:pt x="1489366" y="419100"/>
                </a:lnTo>
                <a:lnTo>
                  <a:pt x="1485900" y="419100"/>
                </a:lnTo>
                <a:lnTo>
                  <a:pt x="1478630" y="419100"/>
                </a:lnTo>
                <a:lnTo>
                  <a:pt x="1464258" y="419100"/>
                </a:lnTo>
                <a:lnTo>
                  <a:pt x="1447353" y="419100"/>
                </a:lnTo>
                <a:lnTo>
                  <a:pt x="1436617" y="419100"/>
                </a:lnTo>
                <a:lnTo>
                  <a:pt x="1432663" y="419100"/>
                </a:lnTo>
                <a:lnTo>
                  <a:pt x="1414975" y="419100"/>
                </a:lnTo>
                <a:lnTo>
                  <a:pt x="1407555" y="419100"/>
                </a:lnTo>
                <a:lnTo>
                  <a:pt x="1390650" y="419100"/>
                </a:lnTo>
                <a:lnTo>
                  <a:pt x="1375065" y="419100"/>
                </a:lnTo>
                <a:lnTo>
                  <a:pt x="1369008" y="419100"/>
                </a:lnTo>
                <a:lnTo>
                  <a:pt x="1358272" y="419100"/>
                </a:lnTo>
                <a:lnTo>
                  <a:pt x="1325782" y="419100"/>
                </a:lnTo>
                <a:lnTo>
                  <a:pt x="1318362" y="419100"/>
                </a:lnTo>
                <a:lnTo>
                  <a:pt x="1312305" y="419100"/>
                </a:lnTo>
                <a:lnTo>
                  <a:pt x="1279815" y="419100"/>
                </a:lnTo>
                <a:lnTo>
                  <a:pt x="1269079" y="419100"/>
                </a:lnTo>
                <a:lnTo>
                  <a:pt x="1254707" y="419100"/>
                </a:lnTo>
                <a:lnTo>
                  <a:pt x="1223112" y="419100"/>
                </a:lnTo>
                <a:lnTo>
                  <a:pt x="1205424" y="419100"/>
                </a:lnTo>
                <a:lnTo>
                  <a:pt x="1198004" y="419100"/>
                </a:lnTo>
                <a:lnTo>
                  <a:pt x="1159457" y="419100"/>
                </a:lnTo>
                <a:lnTo>
                  <a:pt x="1148721" y="419100"/>
                </a:lnTo>
                <a:lnTo>
                  <a:pt x="1127416" y="419100"/>
                </a:lnTo>
                <a:lnTo>
                  <a:pt x="1102754" y="419100"/>
                </a:lnTo>
                <a:lnTo>
                  <a:pt x="1078133" y="419100"/>
                </a:lnTo>
                <a:lnTo>
                  <a:pt x="1070713" y="419100"/>
                </a:lnTo>
                <a:lnTo>
                  <a:pt x="1032166" y="419100"/>
                </a:lnTo>
                <a:lnTo>
                  <a:pt x="1021430" y="419100"/>
                </a:lnTo>
                <a:lnTo>
                  <a:pt x="1007058" y="419100"/>
                </a:lnTo>
                <a:lnTo>
                  <a:pt x="975463" y="419100"/>
                </a:lnTo>
                <a:lnTo>
                  <a:pt x="957775" y="419100"/>
                </a:lnTo>
                <a:lnTo>
                  <a:pt x="950355" y="419100"/>
                </a:lnTo>
                <a:lnTo>
                  <a:pt x="939062" y="419100"/>
                </a:lnTo>
                <a:lnTo>
                  <a:pt x="917865" y="419100"/>
                </a:lnTo>
                <a:lnTo>
                  <a:pt x="911808" y="419100"/>
                </a:lnTo>
                <a:lnTo>
                  <a:pt x="901072" y="419100"/>
                </a:lnTo>
                <a:lnTo>
                  <a:pt x="889779" y="419100"/>
                </a:lnTo>
                <a:lnTo>
                  <a:pt x="882359" y="419100"/>
                </a:lnTo>
                <a:lnTo>
                  <a:pt x="868582" y="419100"/>
                </a:lnTo>
                <a:lnTo>
                  <a:pt x="861162" y="419100"/>
                </a:lnTo>
                <a:lnTo>
                  <a:pt x="855105" y="419100"/>
                </a:lnTo>
                <a:lnTo>
                  <a:pt x="843812" y="419100"/>
                </a:lnTo>
                <a:lnTo>
                  <a:pt x="833076" y="419100"/>
                </a:lnTo>
                <a:lnTo>
                  <a:pt x="822615" y="419100"/>
                </a:lnTo>
                <a:lnTo>
                  <a:pt x="818704" y="419100"/>
                </a:lnTo>
                <a:lnTo>
                  <a:pt x="811879" y="419100"/>
                </a:lnTo>
                <a:lnTo>
                  <a:pt x="797507" y="419100"/>
                </a:lnTo>
                <a:lnTo>
                  <a:pt x="787109" y="419100"/>
                </a:lnTo>
                <a:lnTo>
                  <a:pt x="769421" y="419100"/>
                </a:lnTo>
                <a:lnTo>
                  <a:pt x="765912" y="419100"/>
                </a:lnTo>
                <a:lnTo>
                  <a:pt x="762001" y="419100"/>
                </a:lnTo>
                <a:lnTo>
                  <a:pt x="748224" y="419100"/>
                </a:lnTo>
                <a:lnTo>
                  <a:pt x="740804" y="419100"/>
                </a:lnTo>
                <a:lnTo>
                  <a:pt x="729511" y="419100"/>
                </a:lnTo>
                <a:lnTo>
                  <a:pt x="723454" y="419100"/>
                </a:lnTo>
                <a:lnTo>
                  <a:pt x="712718" y="419100"/>
                </a:lnTo>
                <a:lnTo>
                  <a:pt x="702257" y="419100"/>
                </a:lnTo>
                <a:lnTo>
                  <a:pt x="691521" y="419100"/>
                </a:lnTo>
                <a:lnTo>
                  <a:pt x="680228" y="419100"/>
                </a:lnTo>
                <a:lnTo>
                  <a:pt x="672808" y="419100"/>
                </a:lnTo>
                <a:lnTo>
                  <a:pt x="666751" y="419100"/>
                </a:lnTo>
                <a:lnTo>
                  <a:pt x="645554" y="419100"/>
                </a:lnTo>
                <a:lnTo>
                  <a:pt x="634261" y="419100"/>
                </a:lnTo>
                <a:lnTo>
                  <a:pt x="623525" y="419100"/>
                </a:lnTo>
                <a:lnTo>
                  <a:pt x="609153" y="419100"/>
                </a:lnTo>
                <a:lnTo>
                  <a:pt x="577558" y="419100"/>
                </a:lnTo>
                <a:lnTo>
                  <a:pt x="559870" y="419100"/>
                </a:lnTo>
                <a:lnTo>
                  <a:pt x="552450" y="419100"/>
                </a:lnTo>
                <a:lnTo>
                  <a:pt x="513903" y="419100"/>
                </a:lnTo>
                <a:lnTo>
                  <a:pt x="503167" y="419100"/>
                </a:lnTo>
                <a:lnTo>
                  <a:pt x="481862" y="419100"/>
                </a:lnTo>
                <a:lnTo>
                  <a:pt x="457200" y="419100"/>
                </a:lnTo>
                <a:lnTo>
                  <a:pt x="432579" y="419100"/>
                </a:lnTo>
                <a:lnTo>
                  <a:pt x="425159" y="419100"/>
                </a:lnTo>
                <a:lnTo>
                  <a:pt x="386612" y="419100"/>
                </a:lnTo>
                <a:lnTo>
                  <a:pt x="375876" y="419100"/>
                </a:lnTo>
                <a:lnTo>
                  <a:pt x="361504" y="419100"/>
                </a:lnTo>
                <a:lnTo>
                  <a:pt x="329909" y="419100"/>
                </a:lnTo>
                <a:lnTo>
                  <a:pt x="312221" y="419100"/>
                </a:lnTo>
                <a:lnTo>
                  <a:pt x="304801" y="419100"/>
                </a:lnTo>
                <a:lnTo>
                  <a:pt x="272311" y="419100"/>
                </a:lnTo>
                <a:lnTo>
                  <a:pt x="266254" y="419100"/>
                </a:lnTo>
                <a:lnTo>
                  <a:pt x="255518" y="419100"/>
                </a:lnTo>
                <a:lnTo>
                  <a:pt x="223028" y="419100"/>
                </a:lnTo>
                <a:lnTo>
                  <a:pt x="215608" y="419100"/>
                </a:lnTo>
                <a:lnTo>
                  <a:pt x="209551" y="419100"/>
                </a:lnTo>
                <a:lnTo>
                  <a:pt x="177061" y="419100"/>
                </a:lnTo>
                <a:lnTo>
                  <a:pt x="166325" y="419100"/>
                </a:lnTo>
                <a:lnTo>
                  <a:pt x="151953" y="419100"/>
                </a:lnTo>
                <a:lnTo>
                  <a:pt x="120358" y="419100"/>
                </a:lnTo>
                <a:lnTo>
                  <a:pt x="102670" y="419100"/>
                </a:lnTo>
                <a:lnTo>
                  <a:pt x="95250" y="419100"/>
                </a:lnTo>
                <a:lnTo>
                  <a:pt x="56703" y="419100"/>
                </a:lnTo>
                <a:lnTo>
                  <a:pt x="45967" y="419100"/>
                </a:lnTo>
                <a:lnTo>
                  <a:pt x="0" y="419100"/>
                </a:lnTo>
                <a:close/>
              </a:path>
            </a:pathLst>
          </a:custGeom>
          <a:solidFill>
            <a:srgbClr val="3E4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grpSp>
        <p:nvGrpSpPr>
          <p:cNvPr id="34" name="组合 16">
            <a:extLst>
              <a:ext uri="{FF2B5EF4-FFF2-40B4-BE49-F238E27FC236}">
                <a16:creationId xmlns:a16="http://schemas.microsoft.com/office/drawing/2014/main" id="{E7132EC2-25F1-4416-BAF9-493D7F85C3F9}"/>
              </a:ext>
            </a:extLst>
          </p:cNvPr>
          <p:cNvGrpSpPr/>
          <p:nvPr/>
        </p:nvGrpSpPr>
        <p:grpSpPr>
          <a:xfrm>
            <a:off x="-391195" y="-1"/>
            <a:ext cx="1417774" cy="723901"/>
            <a:chOff x="-391195" y="-1"/>
            <a:chExt cx="1697596" cy="866775"/>
          </a:xfrm>
        </p:grpSpPr>
        <p:sp>
          <p:nvSpPr>
            <p:cNvPr id="35" name="任意多边形 17">
              <a:extLst>
                <a:ext uri="{FF2B5EF4-FFF2-40B4-BE49-F238E27FC236}">
                  <a16:creationId xmlns:a16="http://schemas.microsoft.com/office/drawing/2014/main" id="{F47D0768-9FA2-4668-8F11-39C91A545BEB}"/>
                </a:ext>
              </a:extLst>
            </p:cNvPr>
            <p:cNvSpPr/>
            <p:nvPr/>
          </p:nvSpPr>
          <p:spPr>
            <a:xfrm>
              <a:off x="238265"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6" name="任意多边形 18">
              <a:extLst>
                <a:ext uri="{FF2B5EF4-FFF2-40B4-BE49-F238E27FC236}">
                  <a16:creationId xmlns:a16="http://schemas.microsoft.com/office/drawing/2014/main" id="{92F7444F-C0EA-4066-A0B0-C92AA17053D6}"/>
                </a:ext>
              </a:extLst>
            </p:cNvPr>
            <p:cNvSpPr/>
            <p:nvPr/>
          </p:nvSpPr>
          <p:spPr>
            <a:xfrm>
              <a:off x="421807"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7" name="任意多边形 19">
              <a:extLst>
                <a:ext uri="{FF2B5EF4-FFF2-40B4-BE49-F238E27FC236}">
                  <a16:creationId xmlns:a16="http://schemas.microsoft.com/office/drawing/2014/main" id="{3EAFC37F-BCF5-4BC7-A55B-A36693E44076}"/>
                </a:ext>
              </a:extLst>
            </p:cNvPr>
            <p:cNvSpPr/>
            <p:nvPr/>
          </p:nvSpPr>
          <p:spPr>
            <a:xfrm>
              <a:off x="605349"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39" name="任意多边形 26">
              <a:extLst>
                <a:ext uri="{FF2B5EF4-FFF2-40B4-BE49-F238E27FC236}">
                  <a16:creationId xmlns:a16="http://schemas.microsoft.com/office/drawing/2014/main" id="{F337982E-4C87-4F06-8762-D7E13F8D504C}"/>
                </a:ext>
              </a:extLst>
            </p:cNvPr>
            <p:cNvSpPr/>
            <p:nvPr/>
          </p:nvSpPr>
          <p:spPr>
            <a:xfrm>
              <a:off x="788891"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40" name="任意多边形 27">
              <a:extLst>
                <a:ext uri="{FF2B5EF4-FFF2-40B4-BE49-F238E27FC236}">
                  <a16:creationId xmlns:a16="http://schemas.microsoft.com/office/drawing/2014/main" id="{6EF967E1-3CEC-40D6-9AB6-B865DC999886}"/>
                </a:ext>
              </a:extLst>
            </p:cNvPr>
            <p:cNvSpPr/>
            <p:nvPr/>
          </p:nvSpPr>
          <p:spPr>
            <a:xfrm>
              <a:off x="972434" y="-1"/>
              <a:ext cx="333967" cy="866775"/>
            </a:xfrm>
            <a:custGeom>
              <a:avLst/>
              <a:gdLst>
                <a:gd name="connsiteX0" fmla="*/ 895550 w 1380209"/>
                <a:gd name="connsiteY0" fmla="*/ 0 h 3582188"/>
                <a:gd name="connsiteX1" fmla="*/ 1380209 w 1380209"/>
                <a:gd name="connsiteY1" fmla="*/ 0 h 3582188"/>
                <a:gd name="connsiteX2" fmla="*/ 484659 w 1380209"/>
                <a:gd name="connsiteY2" fmla="*/ 3582188 h 3582188"/>
                <a:gd name="connsiteX3" fmla="*/ 0 w 1380209"/>
                <a:gd name="connsiteY3" fmla="*/ 3582188 h 3582188"/>
              </a:gdLst>
              <a:ahLst/>
              <a:cxnLst>
                <a:cxn ang="0">
                  <a:pos x="connsiteX0" y="connsiteY0"/>
                </a:cxn>
                <a:cxn ang="0">
                  <a:pos x="connsiteX1" y="connsiteY1"/>
                </a:cxn>
                <a:cxn ang="0">
                  <a:pos x="connsiteX2" y="connsiteY2"/>
                </a:cxn>
                <a:cxn ang="0">
                  <a:pos x="connsiteX3" y="connsiteY3"/>
                </a:cxn>
              </a:cxnLst>
              <a:rect l="l" t="t" r="r" b="b"/>
              <a:pathLst>
                <a:path w="1380209" h="3582188">
                  <a:moveTo>
                    <a:pt x="895550" y="0"/>
                  </a:moveTo>
                  <a:lnTo>
                    <a:pt x="1380209" y="0"/>
                  </a:lnTo>
                  <a:lnTo>
                    <a:pt x="484659" y="3582188"/>
                  </a:lnTo>
                  <a:lnTo>
                    <a:pt x="0" y="35821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sp>
          <p:nvSpPr>
            <p:cNvPr id="41" name="任意多边形 28">
              <a:extLst>
                <a:ext uri="{FF2B5EF4-FFF2-40B4-BE49-F238E27FC236}">
                  <a16:creationId xmlns:a16="http://schemas.microsoft.com/office/drawing/2014/main" id="{2E40CC0A-9C8C-4D86-A9D5-44ABA74142E0}"/>
                </a:ext>
              </a:extLst>
            </p:cNvPr>
            <p:cNvSpPr/>
            <p:nvPr/>
          </p:nvSpPr>
          <p:spPr>
            <a:xfrm>
              <a:off x="-391195" y="-1"/>
              <a:ext cx="779885" cy="866775"/>
            </a:xfrm>
            <a:custGeom>
              <a:avLst/>
              <a:gdLst>
                <a:gd name="connsiteX0" fmla="*/ 167467 w 602715"/>
                <a:gd name="connsiteY0" fmla="*/ 0 h 669866"/>
                <a:gd name="connsiteX1" fmla="*/ 240938 w 602715"/>
                <a:gd name="connsiteY1" fmla="*/ 0 h 669866"/>
                <a:gd name="connsiteX2" fmla="*/ 258098 w 602715"/>
                <a:gd name="connsiteY2" fmla="*/ 0 h 669866"/>
                <a:gd name="connsiteX3" fmla="*/ 319710 w 602715"/>
                <a:gd name="connsiteY3" fmla="*/ 0 h 669866"/>
                <a:gd name="connsiteX4" fmla="*/ 331569 w 602715"/>
                <a:gd name="connsiteY4" fmla="*/ 0 h 669866"/>
                <a:gd name="connsiteX5" fmla="*/ 359841 w 602715"/>
                <a:gd name="connsiteY5" fmla="*/ 0 h 669866"/>
                <a:gd name="connsiteX6" fmla="*/ 410341 w 602715"/>
                <a:gd name="connsiteY6" fmla="*/ 0 h 669866"/>
                <a:gd name="connsiteX7" fmla="*/ 433312 w 602715"/>
                <a:gd name="connsiteY7" fmla="*/ 0 h 669866"/>
                <a:gd name="connsiteX8" fmla="*/ 450472 w 602715"/>
                <a:gd name="connsiteY8" fmla="*/ 0 h 669866"/>
                <a:gd name="connsiteX9" fmla="*/ 512084 w 602715"/>
                <a:gd name="connsiteY9" fmla="*/ 0 h 669866"/>
                <a:gd name="connsiteX10" fmla="*/ 523943 w 602715"/>
                <a:gd name="connsiteY10" fmla="*/ 0 h 669866"/>
                <a:gd name="connsiteX11" fmla="*/ 602715 w 602715"/>
                <a:gd name="connsiteY11" fmla="*/ 0 h 669866"/>
                <a:gd name="connsiteX12" fmla="*/ 435248 w 602715"/>
                <a:gd name="connsiteY12" fmla="*/ 669866 h 669866"/>
                <a:gd name="connsiteX13" fmla="*/ 356476 w 602715"/>
                <a:gd name="connsiteY13" fmla="*/ 669866 h 669866"/>
                <a:gd name="connsiteX14" fmla="*/ 344617 w 602715"/>
                <a:gd name="connsiteY14" fmla="*/ 669866 h 669866"/>
                <a:gd name="connsiteX15" fmla="*/ 283005 w 602715"/>
                <a:gd name="connsiteY15" fmla="*/ 669866 h 669866"/>
                <a:gd name="connsiteX16" fmla="*/ 265845 w 602715"/>
                <a:gd name="connsiteY16" fmla="*/ 669866 h 669866"/>
                <a:gd name="connsiteX17" fmla="*/ 242874 w 602715"/>
                <a:gd name="connsiteY17" fmla="*/ 669866 h 669866"/>
                <a:gd name="connsiteX18" fmla="*/ 192374 w 602715"/>
                <a:gd name="connsiteY18" fmla="*/ 669866 h 669866"/>
                <a:gd name="connsiteX19" fmla="*/ 164102 w 602715"/>
                <a:gd name="connsiteY19" fmla="*/ 669866 h 669866"/>
                <a:gd name="connsiteX20" fmla="*/ 152243 w 602715"/>
                <a:gd name="connsiteY20" fmla="*/ 669866 h 669866"/>
                <a:gd name="connsiteX21" fmla="*/ 90631 w 602715"/>
                <a:gd name="connsiteY21" fmla="*/ 669866 h 669866"/>
                <a:gd name="connsiteX22" fmla="*/ 73471 w 602715"/>
                <a:gd name="connsiteY22" fmla="*/ 669866 h 669866"/>
                <a:gd name="connsiteX23" fmla="*/ 0 w 602715"/>
                <a:gd name="connsiteY23" fmla="*/ 669866 h 66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2715" h="669866">
                  <a:moveTo>
                    <a:pt x="167467" y="0"/>
                  </a:moveTo>
                  <a:lnTo>
                    <a:pt x="240938" y="0"/>
                  </a:lnTo>
                  <a:lnTo>
                    <a:pt x="258098" y="0"/>
                  </a:lnTo>
                  <a:lnTo>
                    <a:pt x="319710" y="0"/>
                  </a:lnTo>
                  <a:lnTo>
                    <a:pt x="331569" y="0"/>
                  </a:lnTo>
                  <a:lnTo>
                    <a:pt x="359841" y="0"/>
                  </a:lnTo>
                  <a:lnTo>
                    <a:pt x="410341" y="0"/>
                  </a:lnTo>
                  <a:lnTo>
                    <a:pt x="433312" y="0"/>
                  </a:lnTo>
                  <a:lnTo>
                    <a:pt x="450472" y="0"/>
                  </a:lnTo>
                  <a:lnTo>
                    <a:pt x="512084" y="0"/>
                  </a:lnTo>
                  <a:lnTo>
                    <a:pt x="523943" y="0"/>
                  </a:lnTo>
                  <a:lnTo>
                    <a:pt x="602715" y="0"/>
                  </a:lnTo>
                  <a:lnTo>
                    <a:pt x="435248" y="669866"/>
                  </a:lnTo>
                  <a:lnTo>
                    <a:pt x="356476" y="669866"/>
                  </a:lnTo>
                  <a:lnTo>
                    <a:pt x="344617" y="669866"/>
                  </a:lnTo>
                  <a:lnTo>
                    <a:pt x="283005" y="669866"/>
                  </a:lnTo>
                  <a:lnTo>
                    <a:pt x="265845" y="669866"/>
                  </a:lnTo>
                  <a:lnTo>
                    <a:pt x="242874" y="669866"/>
                  </a:lnTo>
                  <a:lnTo>
                    <a:pt x="192374" y="669866"/>
                  </a:lnTo>
                  <a:lnTo>
                    <a:pt x="164102" y="669866"/>
                  </a:lnTo>
                  <a:lnTo>
                    <a:pt x="152243" y="669866"/>
                  </a:lnTo>
                  <a:lnTo>
                    <a:pt x="90631" y="669866"/>
                  </a:lnTo>
                  <a:lnTo>
                    <a:pt x="73471" y="669866"/>
                  </a:lnTo>
                  <a:lnTo>
                    <a:pt x="0" y="669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entury Gothic" panose="020B0502020202020204" pitchFamily="34" charset="0"/>
                <a:ea typeface="Microsoft YaHei UI" panose="020B0503020204020204" pitchFamily="34" charset="-122"/>
              </a:endParaRPr>
            </a:p>
          </p:txBody>
        </p:sp>
      </p:grpSp>
      <p:sp>
        <p:nvSpPr>
          <p:cNvPr id="53" name="文本框 30">
            <a:extLst>
              <a:ext uri="{FF2B5EF4-FFF2-40B4-BE49-F238E27FC236}">
                <a16:creationId xmlns:a16="http://schemas.microsoft.com/office/drawing/2014/main" id="{EDDD721C-00CB-4D1D-93F8-64766C1E7626}"/>
              </a:ext>
            </a:extLst>
          </p:cNvPr>
          <p:cNvSpPr txBox="1"/>
          <p:nvPr/>
        </p:nvSpPr>
        <p:spPr>
          <a:xfrm>
            <a:off x="747661" y="724543"/>
            <a:ext cx="1957587" cy="584775"/>
          </a:xfrm>
          <a:prstGeom prst="rect">
            <a:avLst/>
          </a:prstGeom>
          <a:noFill/>
        </p:spPr>
        <p:txBody>
          <a:bodyPr wrap="none" rtlCol="0">
            <a:spAutoFit/>
            <a:scene3d>
              <a:camera prst="orthographicFront"/>
              <a:lightRig rig="threePt" dir="t"/>
            </a:scene3d>
            <a:sp3d contourW="12700"/>
          </a:bodyPr>
          <a:lstStyle>
            <a:defPPr>
              <a:defRPr lang="en-US"/>
            </a:defPPr>
            <a:lvl1pPr>
              <a:defRPr sz="3200" b="1">
                <a:solidFill>
                  <a:schemeClr val="tx1">
                    <a:lumMod val="85000"/>
                    <a:lumOff val="15000"/>
                  </a:schemeClr>
                </a:solidFill>
                <a:latin typeface="Montserrat Medium" panose="00000600000000000000" pitchFamily="2" charset="0"/>
                <a:ea typeface="Microsoft YaHei UI" panose="020B0503020204020204" pitchFamily="34" charset="-122"/>
              </a:defRPr>
            </a:lvl1pPr>
          </a:lstStyle>
          <a:p>
            <a:r>
              <a:rPr lang="en-US" altLang="zh-CN" dirty="0">
                <a:latin typeface="Century Gothic" panose="020B0502020202020204" pitchFamily="34" charset="0"/>
              </a:rPr>
              <a:t>Expertise</a:t>
            </a:r>
            <a:endParaRPr lang="zh-CN" altLang="en-US" dirty="0">
              <a:latin typeface="Century Gothic" panose="020B0502020202020204" pitchFamily="34" charset="0"/>
            </a:endParaRPr>
          </a:p>
        </p:txBody>
      </p:sp>
      <p:sp>
        <p:nvSpPr>
          <p:cNvPr id="54" name="TextBox 53">
            <a:extLst>
              <a:ext uri="{FF2B5EF4-FFF2-40B4-BE49-F238E27FC236}">
                <a16:creationId xmlns:a16="http://schemas.microsoft.com/office/drawing/2014/main" id="{7B2ACA71-7C7F-4BB1-B789-1D33F8454554}"/>
              </a:ext>
            </a:extLst>
          </p:cNvPr>
          <p:cNvSpPr txBox="1"/>
          <p:nvPr/>
        </p:nvSpPr>
        <p:spPr>
          <a:xfrm>
            <a:off x="747661" y="1484531"/>
            <a:ext cx="9491686" cy="369332"/>
          </a:xfrm>
          <a:prstGeom prst="rect">
            <a:avLst/>
          </a:prstGeom>
          <a:noFill/>
        </p:spPr>
        <p:txBody>
          <a:bodyPr wrap="square" rtlCol="0">
            <a:spAutoFit/>
          </a:bodyPr>
          <a:lstStyle/>
          <a:p>
            <a:r>
              <a:rPr lang="en-US" dirty="0">
                <a:solidFill>
                  <a:srgbClr val="3E4A99"/>
                </a:solidFill>
                <a:latin typeface="Century Gothic" panose="020B0502020202020204" pitchFamily="34" charset="0"/>
              </a:rPr>
              <a:t>Our service can be tailored to precisely match your needs and typically includes:</a:t>
            </a:r>
            <a:endParaRPr lang="en-IN" dirty="0">
              <a:solidFill>
                <a:srgbClr val="3E4A99"/>
              </a:solidFill>
              <a:latin typeface="Century Gothic" panose="020B0502020202020204" pitchFamily="34" charset="0"/>
            </a:endParaRPr>
          </a:p>
        </p:txBody>
      </p:sp>
      <p:cxnSp>
        <p:nvCxnSpPr>
          <p:cNvPr id="55" name="Straight Connector 8">
            <a:extLst>
              <a:ext uri="{FF2B5EF4-FFF2-40B4-BE49-F238E27FC236}">
                <a16:creationId xmlns:a16="http://schemas.microsoft.com/office/drawing/2014/main" id="{E1B2029E-D1EA-4E4C-B1B2-57F7C6C75283}"/>
              </a:ext>
            </a:extLst>
          </p:cNvPr>
          <p:cNvCxnSpPr>
            <a:cxnSpLocks/>
          </p:cNvCxnSpPr>
          <p:nvPr/>
        </p:nvCxnSpPr>
        <p:spPr>
          <a:xfrm>
            <a:off x="2126679" y="2758727"/>
            <a:ext cx="1511878" cy="0"/>
          </a:xfrm>
          <a:prstGeom prst="line">
            <a:avLst/>
          </a:prstGeom>
          <a:ln w="222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2" name="Oval 2">
            <a:extLst>
              <a:ext uri="{FF2B5EF4-FFF2-40B4-BE49-F238E27FC236}">
                <a16:creationId xmlns:a16="http://schemas.microsoft.com/office/drawing/2014/main" id="{F3EB674B-1D66-407A-B12A-66B24C14878E}"/>
              </a:ext>
            </a:extLst>
          </p:cNvPr>
          <p:cNvSpPr/>
          <p:nvPr/>
        </p:nvSpPr>
        <p:spPr>
          <a:xfrm>
            <a:off x="720002" y="2177884"/>
            <a:ext cx="1165209" cy="11652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entury Gothic" panose="020B0502020202020204" pitchFamily="34" charset="0"/>
            </a:endParaRPr>
          </a:p>
        </p:txBody>
      </p:sp>
      <p:sp>
        <p:nvSpPr>
          <p:cNvPr id="72" name="Oval 2">
            <a:extLst>
              <a:ext uri="{FF2B5EF4-FFF2-40B4-BE49-F238E27FC236}">
                <a16:creationId xmlns:a16="http://schemas.microsoft.com/office/drawing/2014/main" id="{33396CE4-76B2-43BF-B936-71C05CA8653E}"/>
              </a:ext>
            </a:extLst>
          </p:cNvPr>
          <p:cNvSpPr/>
          <p:nvPr/>
        </p:nvSpPr>
        <p:spPr>
          <a:xfrm>
            <a:off x="3880025" y="2177884"/>
            <a:ext cx="1165209" cy="1165209"/>
          </a:xfrm>
          <a:prstGeom prst="ellipse">
            <a:avLst/>
          </a:prstGeom>
          <a:solidFill>
            <a:srgbClr val="3E4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entury Gothic" panose="020B0502020202020204" pitchFamily="34" charset="0"/>
            </a:endParaRPr>
          </a:p>
        </p:txBody>
      </p:sp>
      <p:cxnSp>
        <p:nvCxnSpPr>
          <p:cNvPr id="73" name="Straight Connector 8">
            <a:extLst>
              <a:ext uri="{FF2B5EF4-FFF2-40B4-BE49-F238E27FC236}">
                <a16:creationId xmlns:a16="http://schemas.microsoft.com/office/drawing/2014/main" id="{15AF50D7-ED8F-481F-A208-A20D4E43B61C}"/>
              </a:ext>
            </a:extLst>
          </p:cNvPr>
          <p:cNvCxnSpPr>
            <a:cxnSpLocks/>
          </p:cNvCxnSpPr>
          <p:nvPr/>
        </p:nvCxnSpPr>
        <p:spPr>
          <a:xfrm>
            <a:off x="5291624" y="2758727"/>
            <a:ext cx="1511878" cy="0"/>
          </a:xfrm>
          <a:prstGeom prst="line">
            <a:avLst/>
          </a:prstGeom>
          <a:ln w="222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4" name="Oval 2">
            <a:extLst>
              <a:ext uri="{FF2B5EF4-FFF2-40B4-BE49-F238E27FC236}">
                <a16:creationId xmlns:a16="http://schemas.microsoft.com/office/drawing/2014/main" id="{AF336DDD-B274-4494-9124-0E2001692B49}"/>
              </a:ext>
            </a:extLst>
          </p:cNvPr>
          <p:cNvSpPr/>
          <p:nvPr/>
        </p:nvSpPr>
        <p:spPr>
          <a:xfrm>
            <a:off x="7083070" y="2223390"/>
            <a:ext cx="1165209" cy="11652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entury Gothic" panose="020B0502020202020204" pitchFamily="34" charset="0"/>
            </a:endParaRPr>
          </a:p>
        </p:txBody>
      </p:sp>
      <p:cxnSp>
        <p:nvCxnSpPr>
          <p:cNvPr id="75" name="Straight Connector 8">
            <a:extLst>
              <a:ext uri="{FF2B5EF4-FFF2-40B4-BE49-F238E27FC236}">
                <a16:creationId xmlns:a16="http://schemas.microsoft.com/office/drawing/2014/main" id="{63665C8C-9342-47D1-94B7-2DAF2D8F4883}"/>
              </a:ext>
            </a:extLst>
          </p:cNvPr>
          <p:cNvCxnSpPr>
            <a:cxnSpLocks/>
          </p:cNvCxnSpPr>
          <p:nvPr/>
        </p:nvCxnSpPr>
        <p:spPr>
          <a:xfrm>
            <a:off x="8469311" y="2758727"/>
            <a:ext cx="1511878" cy="0"/>
          </a:xfrm>
          <a:prstGeom prst="line">
            <a:avLst/>
          </a:prstGeom>
          <a:ln w="222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6" name="Oval 2">
            <a:extLst>
              <a:ext uri="{FF2B5EF4-FFF2-40B4-BE49-F238E27FC236}">
                <a16:creationId xmlns:a16="http://schemas.microsoft.com/office/drawing/2014/main" id="{3A92CB62-14B9-4443-9A69-039E5E3F9537}"/>
              </a:ext>
            </a:extLst>
          </p:cNvPr>
          <p:cNvSpPr/>
          <p:nvPr/>
        </p:nvSpPr>
        <p:spPr>
          <a:xfrm>
            <a:off x="10222657" y="2177884"/>
            <a:ext cx="1165209" cy="1165209"/>
          </a:xfrm>
          <a:prstGeom prst="ellipse">
            <a:avLst/>
          </a:prstGeom>
          <a:solidFill>
            <a:srgbClr val="3E4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entury Gothic" panose="020B0502020202020204" pitchFamily="34" charset="0"/>
            </a:endParaRPr>
          </a:p>
        </p:txBody>
      </p:sp>
      <p:sp>
        <p:nvSpPr>
          <p:cNvPr id="17" name="Rectangle 16">
            <a:extLst>
              <a:ext uri="{FF2B5EF4-FFF2-40B4-BE49-F238E27FC236}">
                <a16:creationId xmlns:a16="http://schemas.microsoft.com/office/drawing/2014/main" id="{30BFAE34-692C-4B45-AF42-94AE7F46A776}"/>
              </a:ext>
            </a:extLst>
          </p:cNvPr>
          <p:cNvSpPr/>
          <p:nvPr/>
        </p:nvSpPr>
        <p:spPr>
          <a:xfrm>
            <a:off x="441084" y="3478926"/>
            <a:ext cx="1625073" cy="307777"/>
          </a:xfrm>
          <a:prstGeom prst="rect">
            <a:avLst/>
          </a:prstGeom>
        </p:spPr>
        <p:txBody>
          <a:bodyPr wrap="square">
            <a:spAutoFit/>
          </a:bodyPr>
          <a:lstStyle/>
          <a:p>
            <a:pPr algn="ctr">
              <a:spcAft>
                <a:spcPts val="400"/>
              </a:spcAft>
            </a:pPr>
            <a:r>
              <a:rPr lang="en-US" sz="1400" dirty="0">
                <a:solidFill>
                  <a:schemeClr val="bg1">
                    <a:lumMod val="50000"/>
                  </a:schemeClr>
                </a:solidFill>
                <a:latin typeface="Century Gothic" panose="020B0502020202020204" pitchFamily="34" charset="0"/>
              </a:rPr>
              <a:t>Enquiry</a:t>
            </a:r>
          </a:p>
        </p:txBody>
      </p:sp>
      <p:sp>
        <p:nvSpPr>
          <p:cNvPr id="77" name="Rectangle 76">
            <a:extLst>
              <a:ext uri="{FF2B5EF4-FFF2-40B4-BE49-F238E27FC236}">
                <a16:creationId xmlns:a16="http://schemas.microsoft.com/office/drawing/2014/main" id="{50053BB8-6ECF-42DF-8489-907A11F91D6B}"/>
              </a:ext>
            </a:extLst>
          </p:cNvPr>
          <p:cNvSpPr/>
          <p:nvPr/>
        </p:nvSpPr>
        <p:spPr>
          <a:xfrm>
            <a:off x="3271461" y="3478926"/>
            <a:ext cx="2382335" cy="307777"/>
          </a:xfrm>
          <a:prstGeom prst="rect">
            <a:avLst/>
          </a:prstGeom>
        </p:spPr>
        <p:txBody>
          <a:bodyPr wrap="square">
            <a:spAutoFit/>
          </a:bodyPr>
          <a:lstStyle/>
          <a:p>
            <a:pPr algn="ctr">
              <a:spcAft>
                <a:spcPts val="400"/>
              </a:spcAft>
            </a:pPr>
            <a:r>
              <a:rPr lang="en-US" sz="1400" dirty="0">
                <a:solidFill>
                  <a:schemeClr val="bg1">
                    <a:lumMod val="50000"/>
                  </a:schemeClr>
                </a:solidFill>
                <a:latin typeface="Century Gothic" panose="020B0502020202020204" pitchFamily="34" charset="0"/>
              </a:rPr>
              <a:t>Responsive advice</a:t>
            </a:r>
          </a:p>
        </p:txBody>
      </p:sp>
      <p:sp>
        <p:nvSpPr>
          <p:cNvPr id="78" name="Rectangle 77">
            <a:extLst>
              <a:ext uri="{FF2B5EF4-FFF2-40B4-BE49-F238E27FC236}">
                <a16:creationId xmlns:a16="http://schemas.microsoft.com/office/drawing/2014/main" id="{632250BE-B113-48E6-BF0A-95CE0B54A3AE}"/>
              </a:ext>
            </a:extLst>
          </p:cNvPr>
          <p:cNvSpPr/>
          <p:nvPr/>
        </p:nvSpPr>
        <p:spPr>
          <a:xfrm>
            <a:off x="6618815" y="3469401"/>
            <a:ext cx="1931064" cy="738664"/>
          </a:xfrm>
          <a:prstGeom prst="rect">
            <a:avLst/>
          </a:prstGeom>
        </p:spPr>
        <p:txBody>
          <a:bodyPr wrap="square">
            <a:spAutoFit/>
          </a:bodyPr>
          <a:lstStyle/>
          <a:p>
            <a:pPr algn="ctr">
              <a:spcAft>
                <a:spcPts val="400"/>
              </a:spcAft>
            </a:pPr>
            <a:r>
              <a:rPr lang="en-US" sz="1400" dirty="0">
                <a:solidFill>
                  <a:schemeClr val="bg1">
                    <a:lumMod val="50000"/>
                  </a:schemeClr>
                </a:solidFill>
                <a:latin typeface="Century Gothic" panose="020B0502020202020204" pitchFamily="34" charset="0"/>
              </a:rPr>
              <a:t>24/365 availability to give real-time support</a:t>
            </a:r>
          </a:p>
        </p:txBody>
      </p:sp>
      <p:sp>
        <p:nvSpPr>
          <p:cNvPr id="79" name="Rectangle 78">
            <a:extLst>
              <a:ext uri="{FF2B5EF4-FFF2-40B4-BE49-F238E27FC236}">
                <a16:creationId xmlns:a16="http://schemas.microsoft.com/office/drawing/2014/main" id="{A8AD6FC2-06DF-4A39-9659-A800F0E776CA}"/>
              </a:ext>
            </a:extLst>
          </p:cNvPr>
          <p:cNvSpPr/>
          <p:nvPr/>
        </p:nvSpPr>
        <p:spPr>
          <a:xfrm>
            <a:off x="9839729" y="3478926"/>
            <a:ext cx="1931064" cy="738664"/>
          </a:xfrm>
          <a:prstGeom prst="rect">
            <a:avLst/>
          </a:prstGeom>
        </p:spPr>
        <p:txBody>
          <a:bodyPr wrap="square">
            <a:spAutoFit/>
          </a:bodyPr>
          <a:lstStyle/>
          <a:p>
            <a:pPr algn="ctr">
              <a:spcAft>
                <a:spcPts val="400"/>
              </a:spcAft>
            </a:pPr>
            <a:r>
              <a:rPr lang="en-US" sz="1400" dirty="0">
                <a:solidFill>
                  <a:schemeClr val="bg1">
                    <a:lumMod val="50000"/>
                  </a:schemeClr>
                </a:solidFill>
                <a:latin typeface="Century Gothic" panose="020B0502020202020204" pitchFamily="34" charset="0"/>
              </a:rPr>
              <a:t>Integrated as part of client/ Partner company policies</a:t>
            </a:r>
          </a:p>
        </p:txBody>
      </p:sp>
      <p:sp>
        <p:nvSpPr>
          <p:cNvPr id="80" name="矩形 31">
            <a:extLst>
              <a:ext uri="{FF2B5EF4-FFF2-40B4-BE49-F238E27FC236}">
                <a16:creationId xmlns:a16="http://schemas.microsoft.com/office/drawing/2014/main" id="{360FF1E3-3430-49D8-9F0F-866D440DF356}"/>
              </a:ext>
            </a:extLst>
          </p:cNvPr>
          <p:cNvSpPr/>
          <p:nvPr/>
        </p:nvSpPr>
        <p:spPr>
          <a:xfrm>
            <a:off x="625798" y="4944530"/>
            <a:ext cx="10940404" cy="1056700"/>
          </a:xfrm>
          <a:prstGeom prst="rect">
            <a:avLst/>
          </a:prstGeom>
        </p:spPr>
        <p:txBody>
          <a:bodyPr wrap="square">
            <a:spAutoFit/>
            <a:scene3d>
              <a:camera prst="orthographicFront"/>
              <a:lightRig rig="threePt" dir="t"/>
            </a:scene3d>
            <a:sp3d contourW="12700"/>
          </a:bodyPr>
          <a:lstStyle/>
          <a:p>
            <a:pPr>
              <a:spcAft>
                <a:spcPts val="800"/>
              </a:spcAft>
            </a:pPr>
            <a:r>
              <a:rPr lang="en-US" sz="1400" b="1" dirty="0">
                <a:solidFill>
                  <a:srgbClr val="002060"/>
                </a:solidFill>
                <a:latin typeface="Century Gothic" panose="020B0502020202020204" pitchFamily="34" charset="0"/>
              </a:rPr>
              <a:t>OTE</a:t>
            </a:r>
            <a:r>
              <a:rPr lang="en-US" sz="1400" dirty="0">
                <a:solidFill>
                  <a:schemeClr val="bg2">
                    <a:lumMod val="50000"/>
                  </a:schemeClr>
                </a:solidFill>
                <a:latin typeface="Century Gothic" panose="020B0502020202020204" pitchFamily="34" charset="0"/>
              </a:rPr>
              <a:t> delivers high quality maritime and offshore consultancy and support services. Covering salvage, transport and decommissioning assignments all over the world. </a:t>
            </a:r>
          </a:p>
          <a:p>
            <a:pPr>
              <a:spcAft>
                <a:spcPts val="800"/>
              </a:spcAft>
            </a:pPr>
            <a:r>
              <a:rPr lang="en-US" sz="1400" b="1" dirty="0">
                <a:solidFill>
                  <a:srgbClr val="002060"/>
                </a:solidFill>
                <a:latin typeface="Century Gothic" panose="020B0502020202020204" pitchFamily="34" charset="0"/>
              </a:rPr>
              <a:t>OTE’s</a:t>
            </a:r>
            <a:r>
              <a:rPr lang="en-US" sz="1400" dirty="0">
                <a:solidFill>
                  <a:schemeClr val="bg2">
                    <a:lumMod val="50000"/>
                  </a:schemeClr>
                </a:solidFill>
                <a:latin typeface="Century Gothic" panose="020B0502020202020204" pitchFamily="34" charset="0"/>
              </a:rPr>
              <a:t> core business is to assist companies with specialized knowledge and expertise, primarily regarding salvage and transport projects.</a:t>
            </a:r>
            <a:endParaRPr lang="en-IN" sz="1400" dirty="0">
              <a:solidFill>
                <a:schemeClr val="bg2">
                  <a:lumMod val="50000"/>
                </a:schemeClr>
              </a:solidFill>
              <a:latin typeface="Century Gothic" panose="020B0502020202020204" pitchFamily="34" charset="0"/>
            </a:endParaRPr>
          </a:p>
        </p:txBody>
      </p:sp>
      <p:sp>
        <p:nvSpPr>
          <p:cNvPr id="81" name="Graphic 32">
            <a:extLst>
              <a:ext uri="{FF2B5EF4-FFF2-40B4-BE49-F238E27FC236}">
                <a16:creationId xmlns:a16="http://schemas.microsoft.com/office/drawing/2014/main" id="{13E2E1F3-73F9-44B8-A669-DB2E8414EBF1}"/>
              </a:ext>
            </a:extLst>
          </p:cNvPr>
          <p:cNvSpPr/>
          <p:nvPr/>
        </p:nvSpPr>
        <p:spPr>
          <a:xfrm>
            <a:off x="923321" y="2497941"/>
            <a:ext cx="758570" cy="521571"/>
          </a:xfrm>
          <a:custGeom>
            <a:avLst/>
            <a:gdLst>
              <a:gd name="connsiteX0" fmla="*/ 4171541 w 4176712"/>
              <a:gd name="connsiteY0" fmla="*/ 846144 h 2871787"/>
              <a:gd name="connsiteX1" fmla="*/ 2468029 w 4176712"/>
              <a:gd name="connsiteY1" fmla="*/ 1042242 h 2871787"/>
              <a:gd name="connsiteX2" fmla="*/ 0 w 4176712"/>
              <a:gd name="connsiteY2" fmla="*/ 1738687 h 2871787"/>
              <a:gd name="connsiteX3" fmla="*/ 379467 w 4176712"/>
              <a:gd name="connsiteY3" fmla="*/ 2872474 h 2871787"/>
              <a:gd name="connsiteX4" fmla="*/ 3527367 w 4176712"/>
              <a:gd name="connsiteY4" fmla="*/ 2872474 h 2871787"/>
              <a:gd name="connsiteX5" fmla="*/ 4171541 w 4176712"/>
              <a:gd name="connsiteY5" fmla="*/ 846144 h 2871787"/>
              <a:gd name="connsiteX6" fmla="*/ 2609844 w 4176712"/>
              <a:gd name="connsiteY6" fmla="*/ 760684 h 2871787"/>
              <a:gd name="connsiteX7" fmla="*/ 2112788 w 4176712"/>
              <a:gd name="connsiteY7" fmla="*/ 779826 h 2871787"/>
              <a:gd name="connsiteX8" fmla="*/ 2092156 w 4176712"/>
              <a:gd name="connsiteY8" fmla="*/ 629622 h 2871787"/>
              <a:gd name="connsiteX9" fmla="*/ 3013781 w 4176712"/>
              <a:gd name="connsiteY9" fmla="*/ 616108 h 2871787"/>
              <a:gd name="connsiteX10" fmla="*/ 3250934 w 4176712"/>
              <a:gd name="connsiteY10" fmla="*/ 546749 h 2871787"/>
              <a:gd name="connsiteX11" fmla="*/ 3128031 w 4176712"/>
              <a:gd name="connsiteY11" fmla="*/ 74976 h 2871787"/>
              <a:gd name="connsiteX12" fmla="*/ 1854469 w 4176712"/>
              <a:gd name="connsiteY12" fmla="*/ 80585 h 2871787"/>
              <a:gd name="connsiteX13" fmla="*/ 821669 w 4176712"/>
              <a:gd name="connsiteY13" fmla="*/ 667615 h 2871787"/>
              <a:gd name="connsiteX14" fmla="*/ 823446 w 4176712"/>
              <a:gd name="connsiteY14" fmla="*/ 812998 h 2871787"/>
              <a:gd name="connsiteX15" fmla="*/ 744406 w 4176712"/>
              <a:gd name="connsiteY15" fmla="*/ 1138650 h 2871787"/>
              <a:gd name="connsiteX16" fmla="*/ 594716 w 4176712"/>
              <a:gd name="connsiteY16" fmla="*/ 1453308 h 2871787"/>
              <a:gd name="connsiteX17" fmla="*/ 202747 w 4176712"/>
              <a:gd name="connsiteY17" fmla="*/ 1553276 h 2871787"/>
              <a:gd name="connsiteX18" fmla="*/ 203249 w 4176712"/>
              <a:gd name="connsiteY18" fmla="*/ 1613985 h 2871787"/>
              <a:gd name="connsiteX19" fmla="*/ 2609844 w 4176712"/>
              <a:gd name="connsiteY19" fmla="*/ 760684 h 2871787"/>
              <a:gd name="connsiteX20" fmla="*/ 3090001 w 4176712"/>
              <a:gd name="connsiteY20" fmla="*/ 251704 h 2871787"/>
              <a:gd name="connsiteX21" fmla="*/ 3111946 w 4176712"/>
              <a:gd name="connsiteY21" fmla="*/ 376649 h 2871787"/>
              <a:gd name="connsiteX22" fmla="*/ 2060510 w 4176712"/>
              <a:gd name="connsiteY22" fmla="*/ 418989 h 2871787"/>
              <a:gd name="connsiteX23" fmla="*/ 2039345 w 4176712"/>
              <a:gd name="connsiteY23" fmla="*/ 266981 h 2871787"/>
              <a:gd name="connsiteX24" fmla="*/ 3090001 w 4176712"/>
              <a:gd name="connsiteY24" fmla="*/ 251704 h 2871787"/>
              <a:gd name="connsiteX25" fmla="*/ 1617307 w 4176712"/>
              <a:gd name="connsiteY25" fmla="*/ 443725 h 2871787"/>
              <a:gd name="connsiteX26" fmla="*/ 1944758 w 4176712"/>
              <a:gd name="connsiteY26" fmla="*/ 270824 h 2871787"/>
              <a:gd name="connsiteX27" fmla="*/ 1940689 w 4176712"/>
              <a:gd name="connsiteY27" fmla="*/ 442966 h 2871787"/>
              <a:gd name="connsiteX28" fmla="*/ 1617307 w 4176712"/>
              <a:gd name="connsiteY28" fmla="*/ 593936 h 2871787"/>
              <a:gd name="connsiteX29" fmla="*/ 1617307 w 4176712"/>
              <a:gd name="connsiteY29" fmla="*/ 443725 h 2871787"/>
              <a:gd name="connsiteX30" fmla="*/ 1617307 w 4176712"/>
              <a:gd name="connsiteY30" fmla="*/ 806340 h 2871787"/>
              <a:gd name="connsiteX31" fmla="*/ 1937108 w 4176712"/>
              <a:gd name="connsiteY31" fmla="*/ 636271 h 2871787"/>
              <a:gd name="connsiteX32" fmla="*/ 1933258 w 4176712"/>
              <a:gd name="connsiteY32" fmla="*/ 808644 h 2871787"/>
              <a:gd name="connsiteX33" fmla="*/ 1617307 w 4176712"/>
              <a:gd name="connsiteY33" fmla="*/ 956535 h 2871787"/>
              <a:gd name="connsiteX34" fmla="*/ 1617307 w 4176712"/>
              <a:gd name="connsiteY34" fmla="*/ 806340 h 2871787"/>
              <a:gd name="connsiteX35" fmla="*/ 1283765 w 4176712"/>
              <a:gd name="connsiteY35" fmla="*/ 620454 h 2871787"/>
              <a:gd name="connsiteX36" fmla="*/ 1507911 w 4176712"/>
              <a:gd name="connsiteY36" fmla="*/ 501356 h 2871787"/>
              <a:gd name="connsiteX37" fmla="*/ 1507911 w 4176712"/>
              <a:gd name="connsiteY37" fmla="*/ 644426 h 2871787"/>
              <a:gd name="connsiteX38" fmla="*/ 1283765 w 4176712"/>
              <a:gd name="connsiteY38" fmla="*/ 748445 h 2871787"/>
              <a:gd name="connsiteX39" fmla="*/ 1283765 w 4176712"/>
              <a:gd name="connsiteY39" fmla="*/ 620454 h 2871787"/>
              <a:gd name="connsiteX40" fmla="*/ 1283765 w 4176712"/>
              <a:gd name="connsiteY40" fmla="*/ 982325 h 2871787"/>
              <a:gd name="connsiteX41" fmla="*/ 1507911 w 4176712"/>
              <a:gd name="connsiteY41" fmla="*/ 863225 h 2871787"/>
              <a:gd name="connsiteX42" fmla="*/ 1507911 w 4176712"/>
              <a:gd name="connsiteY42" fmla="*/ 1006281 h 2871787"/>
              <a:gd name="connsiteX43" fmla="*/ 1283765 w 4176712"/>
              <a:gd name="connsiteY43" fmla="*/ 1111096 h 2871787"/>
              <a:gd name="connsiteX44" fmla="*/ 1283765 w 4176712"/>
              <a:gd name="connsiteY44" fmla="*/ 982325 h 2871787"/>
              <a:gd name="connsiteX45" fmla="*/ 929783 w 4176712"/>
              <a:gd name="connsiteY45" fmla="*/ 818348 h 2871787"/>
              <a:gd name="connsiteX46" fmla="*/ 1201122 w 4176712"/>
              <a:gd name="connsiteY46" fmla="*/ 663795 h 2871787"/>
              <a:gd name="connsiteX47" fmla="*/ 1201122 w 4176712"/>
              <a:gd name="connsiteY47" fmla="*/ 787236 h 2871787"/>
              <a:gd name="connsiteX48" fmla="*/ 929783 w 4176712"/>
              <a:gd name="connsiteY48" fmla="*/ 929778 h 2871787"/>
              <a:gd name="connsiteX49" fmla="*/ 929783 w 4176712"/>
              <a:gd name="connsiteY49" fmla="*/ 818348 h 2871787"/>
              <a:gd name="connsiteX50" fmla="*/ 835440 w 4176712"/>
              <a:gd name="connsiteY50" fmla="*/ 1180206 h 2871787"/>
              <a:gd name="connsiteX51" fmla="*/ 1201122 w 4176712"/>
              <a:gd name="connsiteY51" fmla="*/ 1026442 h 2871787"/>
              <a:gd name="connsiteX52" fmla="*/ 1201122 w 4176712"/>
              <a:gd name="connsiteY52" fmla="*/ 1149093 h 2871787"/>
              <a:gd name="connsiteX53" fmla="*/ 835440 w 4176712"/>
              <a:gd name="connsiteY53" fmla="*/ 1292420 h 2871787"/>
              <a:gd name="connsiteX54" fmla="*/ 835440 w 4176712"/>
              <a:gd name="connsiteY54" fmla="*/ 1180206 h 28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76712" h="2871787">
                <a:moveTo>
                  <a:pt x="4171541" y="846144"/>
                </a:moveTo>
                <a:cubicBezTo>
                  <a:pt x="3894576" y="502635"/>
                  <a:pt x="3245324" y="731388"/>
                  <a:pt x="2468029" y="1042242"/>
                </a:cubicBezTo>
                <a:cubicBezTo>
                  <a:pt x="1691257" y="1353866"/>
                  <a:pt x="786980" y="1749652"/>
                  <a:pt x="0" y="1738687"/>
                </a:cubicBezTo>
                <a:cubicBezTo>
                  <a:pt x="5113" y="2045230"/>
                  <a:pt x="208088" y="2507058"/>
                  <a:pt x="379467" y="2872474"/>
                </a:cubicBezTo>
                <a:cubicBezTo>
                  <a:pt x="948656" y="2872474"/>
                  <a:pt x="2958674" y="2872474"/>
                  <a:pt x="3527367" y="2872474"/>
                </a:cubicBezTo>
                <a:cubicBezTo>
                  <a:pt x="3620191" y="1763168"/>
                  <a:pt x="4249578" y="1716499"/>
                  <a:pt x="4171541" y="846144"/>
                </a:cubicBezTo>
                <a:close/>
                <a:moveTo>
                  <a:pt x="2609844" y="760684"/>
                </a:moveTo>
                <a:lnTo>
                  <a:pt x="2112788" y="779826"/>
                </a:lnTo>
                <a:lnTo>
                  <a:pt x="2092156" y="629622"/>
                </a:lnTo>
                <a:lnTo>
                  <a:pt x="3013781" y="616108"/>
                </a:lnTo>
                <a:cubicBezTo>
                  <a:pt x="3092047" y="591393"/>
                  <a:pt x="3171383" y="568175"/>
                  <a:pt x="3250934" y="546749"/>
                </a:cubicBezTo>
                <a:lnTo>
                  <a:pt x="3128031" y="74976"/>
                </a:lnTo>
                <a:cubicBezTo>
                  <a:pt x="2633792" y="-26796"/>
                  <a:pt x="2348946" y="-24992"/>
                  <a:pt x="1854469" y="80585"/>
                </a:cubicBezTo>
                <a:lnTo>
                  <a:pt x="821669" y="667615"/>
                </a:lnTo>
                <a:lnTo>
                  <a:pt x="823446" y="812998"/>
                </a:lnTo>
                <a:lnTo>
                  <a:pt x="744406" y="1138650"/>
                </a:lnTo>
                <a:lnTo>
                  <a:pt x="594716" y="1453308"/>
                </a:lnTo>
                <a:lnTo>
                  <a:pt x="202747" y="1553276"/>
                </a:lnTo>
                <a:lnTo>
                  <a:pt x="203249" y="1613985"/>
                </a:lnTo>
                <a:cubicBezTo>
                  <a:pt x="1115948" y="1528309"/>
                  <a:pt x="1787907" y="1087888"/>
                  <a:pt x="2609844" y="760684"/>
                </a:cubicBezTo>
                <a:close/>
                <a:moveTo>
                  <a:pt x="3090001" y="251704"/>
                </a:moveTo>
                <a:lnTo>
                  <a:pt x="3111946" y="376649"/>
                </a:lnTo>
                <a:lnTo>
                  <a:pt x="2060510" y="418989"/>
                </a:lnTo>
                <a:lnTo>
                  <a:pt x="2039345" y="266981"/>
                </a:lnTo>
                <a:lnTo>
                  <a:pt x="3090001" y="251704"/>
                </a:lnTo>
                <a:close/>
                <a:moveTo>
                  <a:pt x="1617307" y="443725"/>
                </a:moveTo>
                <a:lnTo>
                  <a:pt x="1944758" y="270824"/>
                </a:lnTo>
                <a:lnTo>
                  <a:pt x="1940689" y="442966"/>
                </a:lnTo>
                <a:lnTo>
                  <a:pt x="1617307" y="593936"/>
                </a:lnTo>
                <a:lnTo>
                  <a:pt x="1617307" y="443725"/>
                </a:lnTo>
                <a:close/>
                <a:moveTo>
                  <a:pt x="1617307" y="806340"/>
                </a:moveTo>
                <a:lnTo>
                  <a:pt x="1937108" y="636271"/>
                </a:lnTo>
                <a:lnTo>
                  <a:pt x="1933258" y="808644"/>
                </a:lnTo>
                <a:lnTo>
                  <a:pt x="1617307" y="956535"/>
                </a:lnTo>
                <a:lnTo>
                  <a:pt x="1617307" y="806340"/>
                </a:lnTo>
                <a:close/>
                <a:moveTo>
                  <a:pt x="1283765" y="620454"/>
                </a:moveTo>
                <a:lnTo>
                  <a:pt x="1507911" y="501356"/>
                </a:lnTo>
                <a:lnTo>
                  <a:pt x="1507911" y="644426"/>
                </a:lnTo>
                <a:lnTo>
                  <a:pt x="1283765" y="748445"/>
                </a:lnTo>
                <a:lnTo>
                  <a:pt x="1283765" y="620454"/>
                </a:lnTo>
                <a:close/>
                <a:moveTo>
                  <a:pt x="1283765" y="982325"/>
                </a:moveTo>
                <a:lnTo>
                  <a:pt x="1507911" y="863225"/>
                </a:lnTo>
                <a:lnTo>
                  <a:pt x="1507911" y="1006281"/>
                </a:lnTo>
                <a:lnTo>
                  <a:pt x="1283765" y="1111096"/>
                </a:lnTo>
                <a:lnTo>
                  <a:pt x="1283765" y="982325"/>
                </a:lnTo>
                <a:close/>
                <a:moveTo>
                  <a:pt x="929783" y="818348"/>
                </a:moveTo>
                <a:lnTo>
                  <a:pt x="1201122" y="663795"/>
                </a:lnTo>
                <a:lnTo>
                  <a:pt x="1201122" y="787236"/>
                </a:lnTo>
                <a:lnTo>
                  <a:pt x="929783" y="929778"/>
                </a:lnTo>
                <a:lnTo>
                  <a:pt x="929783" y="818348"/>
                </a:lnTo>
                <a:close/>
                <a:moveTo>
                  <a:pt x="835440" y="1180206"/>
                </a:moveTo>
                <a:lnTo>
                  <a:pt x="1201122" y="1026442"/>
                </a:lnTo>
                <a:lnTo>
                  <a:pt x="1201122" y="1149093"/>
                </a:lnTo>
                <a:lnTo>
                  <a:pt x="835440" y="1292420"/>
                </a:lnTo>
                <a:lnTo>
                  <a:pt x="835440" y="1180206"/>
                </a:lnTo>
                <a:close/>
              </a:path>
            </a:pathLst>
          </a:custGeom>
          <a:solidFill>
            <a:schemeClr val="tx1">
              <a:lumMod val="95000"/>
              <a:lumOff val="5000"/>
            </a:schemeClr>
          </a:solidFill>
          <a:ln w="4763" cap="flat">
            <a:noFill/>
            <a:prstDash val="solid"/>
            <a:miter/>
          </a:ln>
        </p:spPr>
        <p:txBody>
          <a:bodyPr rtlCol="0" anchor="ctr"/>
          <a:lstStyle/>
          <a:p>
            <a:endParaRPr lang="en-IN">
              <a:latin typeface="Century Gothic" panose="020B0502020202020204" pitchFamily="34" charset="0"/>
            </a:endParaRPr>
          </a:p>
        </p:txBody>
      </p:sp>
      <p:pic>
        <p:nvPicPr>
          <p:cNvPr id="20" name="Graphic 19">
            <a:extLst>
              <a:ext uri="{FF2B5EF4-FFF2-40B4-BE49-F238E27FC236}">
                <a16:creationId xmlns:a16="http://schemas.microsoft.com/office/drawing/2014/main" id="{BE495ABD-B584-42CF-9411-9EFAB8C4B83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5543" y="2422454"/>
            <a:ext cx="714169" cy="714169"/>
          </a:xfrm>
          <a:prstGeom prst="rect">
            <a:avLst/>
          </a:prstGeom>
        </p:spPr>
      </p:pic>
      <p:grpSp>
        <p:nvGrpSpPr>
          <p:cNvPr id="28" name="Group 27">
            <a:extLst>
              <a:ext uri="{FF2B5EF4-FFF2-40B4-BE49-F238E27FC236}">
                <a16:creationId xmlns:a16="http://schemas.microsoft.com/office/drawing/2014/main" id="{B64ECDED-228E-4C19-980C-A16FB5C6E23B}"/>
              </a:ext>
            </a:extLst>
          </p:cNvPr>
          <p:cNvGrpSpPr/>
          <p:nvPr/>
        </p:nvGrpSpPr>
        <p:grpSpPr>
          <a:xfrm>
            <a:off x="7196065" y="2383384"/>
            <a:ext cx="906535" cy="851800"/>
            <a:chOff x="7196065" y="2383384"/>
            <a:chExt cx="906535" cy="851800"/>
          </a:xfrm>
        </p:grpSpPr>
        <p:pic>
          <p:nvPicPr>
            <p:cNvPr id="26" name="Picture 25">
              <a:extLst>
                <a:ext uri="{FF2B5EF4-FFF2-40B4-BE49-F238E27FC236}">
                  <a16:creationId xmlns:a16="http://schemas.microsoft.com/office/drawing/2014/main" id="{D5E99F2B-ED25-433A-ADE5-CD0B4160F3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6065" y="2383384"/>
              <a:ext cx="906535" cy="851800"/>
            </a:xfrm>
            <a:prstGeom prst="rect">
              <a:avLst/>
            </a:prstGeom>
          </p:spPr>
        </p:pic>
        <p:sp>
          <p:nvSpPr>
            <p:cNvPr id="27" name="TextBox 26">
              <a:extLst>
                <a:ext uri="{FF2B5EF4-FFF2-40B4-BE49-F238E27FC236}">
                  <a16:creationId xmlns:a16="http://schemas.microsoft.com/office/drawing/2014/main" id="{45D1DF74-741E-4156-B390-E51D539157CD}"/>
                </a:ext>
              </a:extLst>
            </p:cNvPr>
            <p:cNvSpPr txBox="1"/>
            <p:nvPr/>
          </p:nvSpPr>
          <p:spPr>
            <a:xfrm>
              <a:off x="7363416" y="2675189"/>
              <a:ext cx="656774" cy="261610"/>
            </a:xfrm>
            <a:prstGeom prst="rect">
              <a:avLst/>
            </a:prstGeom>
          </p:spPr>
          <p:txBody>
            <a:bodyPr wrap="square">
              <a:spAutoFit/>
            </a:bodyPr>
            <a:lstStyle>
              <a:defPPr>
                <a:defRPr lang="en-US"/>
              </a:defPPr>
              <a:lvl1pPr algn="ctr">
                <a:spcAft>
                  <a:spcPts val="400"/>
                </a:spcAft>
                <a:defRPr sz="1400">
                  <a:solidFill>
                    <a:schemeClr val="bg1">
                      <a:lumMod val="50000"/>
                    </a:schemeClr>
                  </a:solidFill>
                  <a:latin typeface="Montserrat Medium" panose="00000600000000000000" pitchFamily="2" charset="0"/>
                </a:defRPr>
              </a:lvl1pPr>
            </a:lstStyle>
            <a:p>
              <a:r>
                <a:rPr lang="en-US" sz="1050" dirty="0">
                  <a:solidFill>
                    <a:schemeClr val="tx1">
                      <a:lumMod val="95000"/>
                      <a:lumOff val="5000"/>
                    </a:schemeClr>
                  </a:solidFill>
                  <a:latin typeface="Century Gothic" panose="020B0502020202020204" pitchFamily="34" charset="0"/>
                </a:rPr>
                <a:t>24/365</a:t>
              </a:r>
              <a:endParaRPr lang="en-IN" sz="1050" dirty="0">
                <a:solidFill>
                  <a:schemeClr val="tx1">
                    <a:lumMod val="95000"/>
                    <a:lumOff val="5000"/>
                  </a:schemeClr>
                </a:solidFill>
                <a:latin typeface="Century Gothic" panose="020B0502020202020204" pitchFamily="34" charset="0"/>
              </a:endParaRPr>
            </a:p>
          </p:txBody>
        </p:sp>
      </p:grpSp>
      <p:pic>
        <p:nvPicPr>
          <p:cNvPr id="30" name="Graphic 29">
            <a:extLst>
              <a:ext uri="{FF2B5EF4-FFF2-40B4-BE49-F238E27FC236}">
                <a16:creationId xmlns:a16="http://schemas.microsoft.com/office/drawing/2014/main" id="{6464C836-EDAB-41B4-AF37-67B3E2FEB6C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98368" y="2406501"/>
            <a:ext cx="726346" cy="726346"/>
          </a:xfrm>
          <a:prstGeom prst="rect">
            <a:avLst/>
          </a:prstGeom>
        </p:spPr>
      </p:pic>
    </p:spTree>
    <p:custDataLst>
      <p:tags r:id="rId1"/>
    </p:custDataLst>
    <p:extLst>
      <p:ext uri="{BB962C8B-B14F-4D97-AF65-F5344CB8AC3E}">
        <p14:creationId xmlns:p14="http://schemas.microsoft.com/office/powerpoint/2010/main" val="1060621407"/>
      </p:ext>
    </p:extLst>
  </p:cSld>
  <p:clrMapOvr>
    <a:masterClrMapping/>
  </p:clrMapOvr>
  <p:transition spd="slow"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B61C74-31D3-449F-B6DC-A38923AB6894}"/>
              </a:ext>
            </a:extLst>
          </p:cNvPr>
          <p:cNvSpPr/>
          <p:nvPr/>
        </p:nvSpPr>
        <p:spPr>
          <a:xfrm>
            <a:off x="0" y="0"/>
            <a:ext cx="12192000" cy="6858000"/>
          </a:xfrm>
          <a:prstGeom prst="rect">
            <a:avLst/>
          </a:prstGeom>
          <a:blipFill>
            <a:blip r:embed="rId4"/>
            <a:srcRect/>
            <a:stretch>
              <a:fillRect t="-9178" b="-91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22" name="Rectangle 21">
            <a:extLst>
              <a:ext uri="{FF2B5EF4-FFF2-40B4-BE49-F238E27FC236}">
                <a16:creationId xmlns:a16="http://schemas.microsoft.com/office/drawing/2014/main" id="{DE87DFF4-1026-4073-9AC5-99B49DCCC9C8}"/>
              </a:ext>
            </a:extLst>
          </p:cNvPr>
          <p:cNvSpPr/>
          <p:nvPr/>
        </p:nvSpPr>
        <p:spPr>
          <a:xfrm>
            <a:off x="-20260" y="0"/>
            <a:ext cx="12212260" cy="6858000"/>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entury Gothic" panose="020B0502020202020204" pitchFamily="34" charset="0"/>
            </a:endParaRPr>
          </a:p>
        </p:txBody>
      </p:sp>
      <p:sp>
        <p:nvSpPr>
          <p:cNvPr id="4" name="Rectangle 3">
            <a:extLst>
              <a:ext uri="{FF2B5EF4-FFF2-40B4-BE49-F238E27FC236}">
                <a16:creationId xmlns:a16="http://schemas.microsoft.com/office/drawing/2014/main" id="{E12CA98C-A0D6-4C56-96B8-755DDE3D46BD}"/>
              </a:ext>
            </a:extLst>
          </p:cNvPr>
          <p:cNvSpPr/>
          <p:nvPr/>
        </p:nvSpPr>
        <p:spPr>
          <a:xfrm>
            <a:off x="1371600" y="1981200"/>
            <a:ext cx="9448800" cy="3987800"/>
          </a:xfrm>
          <a:prstGeom prst="rect">
            <a:avLst/>
          </a:prstGeom>
          <a:solidFill>
            <a:srgbClr val="3E4A99">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rgbClr val="FF0000"/>
                </a:solidFill>
                <a:latin typeface="Century Gothic" panose="020B0502020202020204" pitchFamily="34" charset="0"/>
              </a:rPr>
              <a:t>Offshore Transport and Engineering LLP</a:t>
            </a:r>
          </a:p>
          <a:p>
            <a:pPr algn="ctr"/>
            <a:endParaRPr lang="en-IN" dirty="0">
              <a:latin typeface="Century Gothic" panose="020B0502020202020204" pitchFamily="34" charset="0"/>
            </a:endParaRPr>
          </a:p>
          <a:p>
            <a:pPr algn="ctr"/>
            <a:r>
              <a:rPr lang="en-IN" dirty="0">
                <a:latin typeface="Century Gothic" panose="020B0502020202020204" pitchFamily="34" charset="0"/>
              </a:rPr>
              <a:t>105 A wing, Raheja Plaza Building</a:t>
            </a:r>
          </a:p>
          <a:p>
            <a:pPr algn="ctr"/>
            <a:r>
              <a:rPr lang="en-IN" dirty="0">
                <a:latin typeface="Century Gothic" panose="020B0502020202020204" pitchFamily="34" charset="0"/>
              </a:rPr>
              <a:t>Off New Link Road, Shah Industrial Estate</a:t>
            </a:r>
          </a:p>
          <a:p>
            <a:pPr algn="ctr"/>
            <a:r>
              <a:rPr lang="en-IN" dirty="0">
                <a:latin typeface="Century Gothic" panose="020B0502020202020204" pitchFamily="34" charset="0"/>
              </a:rPr>
              <a:t>Andheri (W), Mumbai </a:t>
            </a:r>
          </a:p>
          <a:p>
            <a:pPr algn="ctr"/>
            <a:endParaRPr lang="en-IN" dirty="0">
              <a:latin typeface="Century Gothic" panose="020B0502020202020204" pitchFamily="34" charset="0"/>
            </a:endParaRPr>
          </a:p>
          <a:p>
            <a:pPr algn="ctr"/>
            <a:r>
              <a:rPr lang="en-IN" dirty="0">
                <a:latin typeface="Century Gothic" panose="020B0502020202020204" pitchFamily="34" charset="0"/>
                <a:hlinkClick r:id="rId5"/>
              </a:rPr>
              <a:t>admin@traneng.com</a:t>
            </a:r>
            <a:endParaRPr lang="en-IN" dirty="0">
              <a:latin typeface="Century Gothic" panose="020B0502020202020204" pitchFamily="34" charset="0"/>
            </a:endParaRPr>
          </a:p>
          <a:p>
            <a:pPr algn="ctr"/>
            <a:r>
              <a:rPr lang="en-IN" dirty="0">
                <a:latin typeface="Century Gothic" panose="020B0502020202020204" pitchFamily="34" charset="0"/>
                <a:hlinkClick r:id="rId6"/>
              </a:rPr>
              <a:t>gbakshi@traneng.com</a:t>
            </a:r>
            <a:endParaRPr lang="en-IN" dirty="0">
              <a:latin typeface="Century Gothic" panose="020B0502020202020204" pitchFamily="34" charset="0"/>
            </a:endParaRPr>
          </a:p>
          <a:p>
            <a:pPr algn="ctr"/>
            <a:endParaRPr lang="en-IN" dirty="0">
              <a:latin typeface="Century Gothic" panose="020B0502020202020204" pitchFamily="34" charset="0"/>
            </a:endParaRPr>
          </a:p>
          <a:p>
            <a:pPr algn="ctr"/>
            <a:r>
              <a:rPr lang="en-IN" dirty="0">
                <a:latin typeface="Century Gothic" panose="020B0502020202020204" pitchFamily="34" charset="0"/>
              </a:rPr>
              <a:t>+91 22 49621291</a:t>
            </a:r>
          </a:p>
          <a:p>
            <a:pPr algn="ctr"/>
            <a:r>
              <a:rPr lang="en-IN" b="1" dirty="0">
                <a:solidFill>
                  <a:srgbClr val="FF0000"/>
                </a:solidFill>
                <a:latin typeface="Century Gothic" panose="020B0502020202020204" pitchFamily="34" charset="0"/>
              </a:rPr>
              <a:t>24x7: +91 9920222233</a:t>
            </a:r>
          </a:p>
        </p:txBody>
      </p:sp>
      <p:sp>
        <p:nvSpPr>
          <p:cNvPr id="23" name="文本框 30">
            <a:extLst>
              <a:ext uri="{FF2B5EF4-FFF2-40B4-BE49-F238E27FC236}">
                <a16:creationId xmlns:a16="http://schemas.microsoft.com/office/drawing/2014/main" id="{DDEE6730-6A23-4EAD-9A22-9F7216D672FE}"/>
              </a:ext>
            </a:extLst>
          </p:cNvPr>
          <p:cNvSpPr txBox="1"/>
          <p:nvPr/>
        </p:nvSpPr>
        <p:spPr>
          <a:xfrm>
            <a:off x="4927251" y="724543"/>
            <a:ext cx="2122697" cy="584775"/>
          </a:xfrm>
          <a:prstGeom prst="rect">
            <a:avLst/>
          </a:prstGeom>
          <a:noFill/>
        </p:spPr>
        <p:txBody>
          <a:bodyPr wrap="none" rtlCol="0">
            <a:spAutoFit/>
            <a:scene3d>
              <a:camera prst="orthographicFront"/>
              <a:lightRig rig="threePt" dir="t"/>
            </a:scene3d>
            <a:sp3d contourW="12700"/>
          </a:bodyPr>
          <a:lstStyle>
            <a:defPPr>
              <a:defRPr lang="en-US"/>
            </a:defPPr>
            <a:lvl1pPr>
              <a:defRPr sz="3200" b="1">
                <a:solidFill>
                  <a:schemeClr val="tx1">
                    <a:lumMod val="85000"/>
                    <a:lumOff val="15000"/>
                  </a:schemeClr>
                </a:solidFill>
                <a:latin typeface="Montserrat Medium" panose="00000600000000000000" pitchFamily="2" charset="0"/>
                <a:ea typeface="Microsoft YaHei UI" panose="020B0503020204020204" pitchFamily="34" charset="-122"/>
              </a:defRPr>
            </a:lvl1pPr>
          </a:lstStyle>
          <a:p>
            <a:r>
              <a:rPr lang="en-US" altLang="zh-CN" dirty="0">
                <a:solidFill>
                  <a:srgbClr val="002060"/>
                </a:solidFill>
                <a:latin typeface="Century Gothic" panose="020B0502020202020204" pitchFamily="34" charset="0"/>
              </a:rPr>
              <a:t>CONTACT</a:t>
            </a:r>
            <a:endParaRPr lang="zh-CN" altLang="en-US" dirty="0">
              <a:solidFill>
                <a:srgbClr val="002060"/>
              </a:solidFill>
              <a:latin typeface="Century Gothic" panose="020B0502020202020204" pitchFamily="34" charset="0"/>
            </a:endParaRPr>
          </a:p>
        </p:txBody>
      </p:sp>
    </p:spTree>
    <p:custDataLst>
      <p:tags r:id="rId1"/>
    </p:custDataLst>
    <p:extLst>
      <p:ext uri="{BB962C8B-B14F-4D97-AF65-F5344CB8AC3E}">
        <p14:creationId xmlns:p14="http://schemas.microsoft.com/office/powerpoint/2010/main" val="3772386830"/>
      </p:ext>
    </p:extLst>
  </p:cSld>
  <p:clrMapOvr>
    <a:masterClrMapping/>
  </p:clrMapOvr>
  <p:transition spd="slow"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B2D599-98ED-409D-A7C5-A5598047D041}"/>
              </a:ext>
            </a:extLst>
          </p:cNvPr>
          <p:cNvSpPr/>
          <p:nvPr/>
        </p:nvSpPr>
        <p:spPr>
          <a:xfrm>
            <a:off x="-20260" y="0"/>
            <a:ext cx="12212260" cy="6858000"/>
          </a:xfrm>
          <a:prstGeom prst="rect">
            <a:avLst/>
          </a:prstGeom>
          <a:blipFill dpi="0" rotWithShape="1">
            <a:blip r:embed="rId3"/>
            <a:srcRect/>
            <a:stretch>
              <a:fillRect l="-35302" r="-353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F3811C4-F6E3-4C58-A5E0-49D5B97B12AF}"/>
              </a:ext>
            </a:extLst>
          </p:cNvPr>
          <p:cNvSpPr/>
          <p:nvPr/>
        </p:nvSpPr>
        <p:spPr>
          <a:xfrm>
            <a:off x="-20260" y="0"/>
            <a:ext cx="12212260" cy="6858000"/>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矩形 1"/>
          <p:cNvSpPr/>
          <p:nvPr/>
        </p:nvSpPr>
        <p:spPr>
          <a:xfrm>
            <a:off x="-20260" y="2120253"/>
            <a:ext cx="12212260" cy="2820692"/>
          </a:xfrm>
          <a:prstGeom prst="rect">
            <a:avLst/>
          </a:prstGeom>
          <a:solidFill>
            <a:srgbClr val="3E4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cxnSp>
        <p:nvCxnSpPr>
          <p:cNvPr id="4" name="直接连接符 3"/>
          <p:cNvCxnSpPr/>
          <p:nvPr/>
        </p:nvCxnSpPr>
        <p:spPr>
          <a:xfrm>
            <a:off x="3518115" y="752528"/>
            <a:ext cx="8673885" cy="0"/>
          </a:xfrm>
          <a:prstGeom prst="line">
            <a:avLst/>
          </a:prstGeom>
          <a:ln w="28575">
            <a:solidFill>
              <a:schemeClr val="bg1">
                <a:lumMod val="95000"/>
                <a:alpha val="68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711485" y="1061270"/>
            <a:ext cx="748051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96000" y="1370012"/>
            <a:ext cx="6096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874713" y="1920551"/>
            <a:ext cx="3058658" cy="399404"/>
          </a:xfrm>
          <a:prstGeom prst="parallelogram">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13" name="任意多边形 12"/>
          <p:cNvSpPr/>
          <p:nvPr/>
        </p:nvSpPr>
        <p:spPr>
          <a:xfrm>
            <a:off x="9362328"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14" name="任意多边形 13"/>
          <p:cNvSpPr/>
          <p:nvPr/>
        </p:nvSpPr>
        <p:spPr>
          <a:xfrm>
            <a:off x="9784960"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15" name="任意多边形 14"/>
          <p:cNvSpPr/>
          <p:nvPr/>
        </p:nvSpPr>
        <p:spPr>
          <a:xfrm>
            <a:off x="10207593"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16" name="任意多边形 15"/>
          <p:cNvSpPr/>
          <p:nvPr/>
        </p:nvSpPr>
        <p:spPr>
          <a:xfrm>
            <a:off x="10630227" y="4301150"/>
            <a:ext cx="661661" cy="1313835"/>
          </a:xfrm>
          <a:custGeom>
            <a:avLst/>
            <a:gdLst>
              <a:gd name="connsiteX0" fmla="*/ 260195 w 524147"/>
              <a:gd name="connsiteY0" fmla="*/ 0 h 1040778"/>
              <a:gd name="connsiteX1" fmla="*/ 524147 w 524147"/>
              <a:gd name="connsiteY1" fmla="*/ 0 h 1040778"/>
              <a:gd name="connsiteX2" fmla="*/ 263952 w 524147"/>
              <a:gd name="connsiteY2" fmla="*/ 1040778 h 1040778"/>
              <a:gd name="connsiteX3" fmla="*/ 0 w 524147"/>
              <a:gd name="connsiteY3" fmla="*/ 1040778 h 1040778"/>
            </a:gdLst>
            <a:ahLst/>
            <a:cxnLst>
              <a:cxn ang="0">
                <a:pos x="connsiteX0" y="connsiteY0"/>
              </a:cxn>
              <a:cxn ang="0">
                <a:pos x="connsiteX1" y="connsiteY1"/>
              </a:cxn>
              <a:cxn ang="0">
                <a:pos x="connsiteX2" y="connsiteY2"/>
              </a:cxn>
              <a:cxn ang="0">
                <a:pos x="connsiteX3" y="connsiteY3"/>
              </a:cxn>
            </a:cxnLst>
            <a:rect l="l" t="t" r="r" b="b"/>
            <a:pathLst>
              <a:path w="524147" h="1040778">
                <a:moveTo>
                  <a:pt x="260195" y="0"/>
                </a:moveTo>
                <a:lnTo>
                  <a:pt x="524147" y="0"/>
                </a:lnTo>
                <a:lnTo>
                  <a:pt x="263952" y="1040778"/>
                </a:lnTo>
                <a:lnTo>
                  <a:pt x="0" y="104077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grpSp>
        <p:nvGrpSpPr>
          <p:cNvPr id="11" name="Group 10">
            <a:extLst>
              <a:ext uri="{FF2B5EF4-FFF2-40B4-BE49-F238E27FC236}">
                <a16:creationId xmlns:a16="http://schemas.microsoft.com/office/drawing/2014/main" id="{872CC86F-9671-4A50-A989-AB198BCBA4B7}"/>
              </a:ext>
            </a:extLst>
          </p:cNvPr>
          <p:cNvGrpSpPr/>
          <p:nvPr/>
        </p:nvGrpSpPr>
        <p:grpSpPr>
          <a:xfrm>
            <a:off x="5972649" y="5130179"/>
            <a:ext cx="3421002" cy="484806"/>
            <a:chOff x="5972649" y="5130179"/>
            <a:chExt cx="3421002" cy="484806"/>
          </a:xfrm>
        </p:grpSpPr>
        <p:sp>
          <p:nvSpPr>
            <p:cNvPr id="24" name="任意多边形 23"/>
            <p:cNvSpPr/>
            <p:nvPr/>
          </p:nvSpPr>
          <p:spPr>
            <a:xfrm>
              <a:off x="9208610"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25" name="任意多边形 24"/>
            <p:cNvSpPr/>
            <p:nvPr/>
          </p:nvSpPr>
          <p:spPr>
            <a:xfrm>
              <a:off x="909702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26" name="任意多边形 25"/>
            <p:cNvSpPr/>
            <p:nvPr/>
          </p:nvSpPr>
          <p:spPr>
            <a:xfrm>
              <a:off x="898544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27" name="任意多边形 26"/>
            <p:cNvSpPr/>
            <p:nvPr/>
          </p:nvSpPr>
          <p:spPr>
            <a:xfrm>
              <a:off x="887385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28" name="任意多边形 27"/>
            <p:cNvSpPr/>
            <p:nvPr/>
          </p:nvSpPr>
          <p:spPr>
            <a:xfrm>
              <a:off x="876227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29" name="任意多边形 28"/>
            <p:cNvSpPr/>
            <p:nvPr/>
          </p:nvSpPr>
          <p:spPr>
            <a:xfrm>
              <a:off x="865068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0" name="任意多边形 29"/>
            <p:cNvSpPr/>
            <p:nvPr/>
          </p:nvSpPr>
          <p:spPr>
            <a:xfrm>
              <a:off x="853910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1" name="任意多边形 30"/>
            <p:cNvSpPr/>
            <p:nvPr/>
          </p:nvSpPr>
          <p:spPr>
            <a:xfrm>
              <a:off x="842751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2" name="任意多边形 31"/>
            <p:cNvSpPr/>
            <p:nvPr/>
          </p:nvSpPr>
          <p:spPr>
            <a:xfrm>
              <a:off x="831593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3" name="任意多边形 32"/>
            <p:cNvSpPr/>
            <p:nvPr/>
          </p:nvSpPr>
          <p:spPr>
            <a:xfrm>
              <a:off x="820434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4" name="任意多边形 33"/>
            <p:cNvSpPr/>
            <p:nvPr/>
          </p:nvSpPr>
          <p:spPr>
            <a:xfrm>
              <a:off x="809276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5" name="任意多边形 34"/>
            <p:cNvSpPr/>
            <p:nvPr/>
          </p:nvSpPr>
          <p:spPr>
            <a:xfrm>
              <a:off x="798117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6" name="任意多边形 35"/>
            <p:cNvSpPr/>
            <p:nvPr/>
          </p:nvSpPr>
          <p:spPr>
            <a:xfrm>
              <a:off x="786959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7" name="任意多边形 36"/>
            <p:cNvSpPr/>
            <p:nvPr/>
          </p:nvSpPr>
          <p:spPr>
            <a:xfrm>
              <a:off x="775800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8" name="任意多边形 37"/>
            <p:cNvSpPr/>
            <p:nvPr/>
          </p:nvSpPr>
          <p:spPr>
            <a:xfrm>
              <a:off x="764642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39" name="任意多边形 38"/>
            <p:cNvSpPr/>
            <p:nvPr/>
          </p:nvSpPr>
          <p:spPr>
            <a:xfrm>
              <a:off x="753483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0" name="任意多边形 39"/>
            <p:cNvSpPr/>
            <p:nvPr/>
          </p:nvSpPr>
          <p:spPr>
            <a:xfrm>
              <a:off x="742325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1" name="任意多边形 40"/>
            <p:cNvSpPr/>
            <p:nvPr/>
          </p:nvSpPr>
          <p:spPr>
            <a:xfrm>
              <a:off x="731166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2" name="任意多边形 41"/>
            <p:cNvSpPr/>
            <p:nvPr/>
          </p:nvSpPr>
          <p:spPr>
            <a:xfrm>
              <a:off x="720008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3" name="任意多边形 42"/>
            <p:cNvSpPr/>
            <p:nvPr/>
          </p:nvSpPr>
          <p:spPr>
            <a:xfrm>
              <a:off x="708849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4" name="任意多边形 43"/>
            <p:cNvSpPr/>
            <p:nvPr/>
          </p:nvSpPr>
          <p:spPr>
            <a:xfrm>
              <a:off x="697691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5" name="任意多边形 44"/>
            <p:cNvSpPr/>
            <p:nvPr/>
          </p:nvSpPr>
          <p:spPr>
            <a:xfrm>
              <a:off x="686532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6" name="任意多边形 45"/>
            <p:cNvSpPr/>
            <p:nvPr/>
          </p:nvSpPr>
          <p:spPr>
            <a:xfrm>
              <a:off x="675374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7" name="任意多边形 46"/>
            <p:cNvSpPr/>
            <p:nvPr/>
          </p:nvSpPr>
          <p:spPr>
            <a:xfrm>
              <a:off x="664215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8" name="任意多边形 47"/>
            <p:cNvSpPr/>
            <p:nvPr/>
          </p:nvSpPr>
          <p:spPr>
            <a:xfrm>
              <a:off x="653057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49" name="任意多边形 48"/>
            <p:cNvSpPr/>
            <p:nvPr/>
          </p:nvSpPr>
          <p:spPr>
            <a:xfrm>
              <a:off x="641898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0" name="任意多边形 49"/>
            <p:cNvSpPr/>
            <p:nvPr/>
          </p:nvSpPr>
          <p:spPr>
            <a:xfrm>
              <a:off x="630740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1" name="任意多边形 50"/>
            <p:cNvSpPr/>
            <p:nvPr/>
          </p:nvSpPr>
          <p:spPr>
            <a:xfrm>
              <a:off x="619581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2" name="任意多边形 51"/>
            <p:cNvSpPr/>
            <p:nvPr/>
          </p:nvSpPr>
          <p:spPr>
            <a:xfrm>
              <a:off x="6084234"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3" name="任意多边形 52"/>
            <p:cNvSpPr/>
            <p:nvPr/>
          </p:nvSpPr>
          <p:spPr>
            <a:xfrm>
              <a:off x="5972649" y="5130179"/>
              <a:ext cx="185041" cy="484806"/>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grpSp>
      <p:grpSp>
        <p:nvGrpSpPr>
          <p:cNvPr id="74" name="组合 73"/>
          <p:cNvGrpSpPr/>
          <p:nvPr/>
        </p:nvGrpSpPr>
        <p:grpSpPr>
          <a:xfrm>
            <a:off x="-176691" y="1758480"/>
            <a:ext cx="1106331" cy="254302"/>
            <a:chOff x="-115731" y="1766100"/>
            <a:chExt cx="1106331" cy="254302"/>
          </a:xfrm>
          <a:solidFill>
            <a:schemeClr val="bg1">
              <a:lumMod val="95000"/>
              <a:alpha val="58000"/>
            </a:schemeClr>
          </a:solidFill>
        </p:grpSpPr>
        <p:sp>
          <p:nvSpPr>
            <p:cNvPr id="54" name="任意多边形 53"/>
            <p:cNvSpPr/>
            <p:nvPr/>
          </p:nvSpPr>
          <p:spPr>
            <a:xfrm>
              <a:off x="359221"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5" name="任意多边形 54"/>
            <p:cNvSpPr/>
            <p:nvPr/>
          </p:nvSpPr>
          <p:spPr>
            <a:xfrm>
              <a:off x="299852"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6" name="任意多边形 55"/>
            <p:cNvSpPr/>
            <p:nvPr/>
          </p:nvSpPr>
          <p:spPr>
            <a:xfrm>
              <a:off x="240483"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7" name="任意多边形 56"/>
            <p:cNvSpPr/>
            <p:nvPr/>
          </p:nvSpPr>
          <p:spPr>
            <a:xfrm>
              <a:off x="181114"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8" name="任意多边形 57"/>
            <p:cNvSpPr/>
            <p:nvPr/>
          </p:nvSpPr>
          <p:spPr>
            <a:xfrm>
              <a:off x="121745"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59" name="任意多边形 58"/>
            <p:cNvSpPr/>
            <p:nvPr/>
          </p:nvSpPr>
          <p:spPr>
            <a:xfrm>
              <a:off x="62376"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0" name="任意多边形 59"/>
            <p:cNvSpPr/>
            <p:nvPr/>
          </p:nvSpPr>
          <p:spPr>
            <a:xfrm>
              <a:off x="3007"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1" name="任意多边形 60"/>
            <p:cNvSpPr/>
            <p:nvPr/>
          </p:nvSpPr>
          <p:spPr>
            <a:xfrm>
              <a:off x="-56362"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2" name="任意多边形 61"/>
            <p:cNvSpPr/>
            <p:nvPr/>
          </p:nvSpPr>
          <p:spPr>
            <a:xfrm>
              <a:off x="-115731"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5" name="任意多边形 64"/>
            <p:cNvSpPr/>
            <p:nvPr/>
          </p:nvSpPr>
          <p:spPr>
            <a:xfrm>
              <a:off x="893538"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6" name="任意多边形 65"/>
            <p:cNvSpPr/>
            <p:nvPr/>
          </p:nvSpPr>
          <p:spPr>
            <a:xfrm>
              <a:off x="834173"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7" name="任意多边形 66"/>
            <p:cNvSpPr/>
            <p:nvPr/>
          </p:nvSpPr>
          <p:spPr>
            <a:xfrm>
              <a:off x="774804"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8" name="任意多边形 67"/>
            <p:cNvSpPr/>
            <p:nvPr/>
          </p:nvSpPr>
          <p:spPr>
            <a:xfrm>
              <a:off x="715435"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69" name="任意多边形 68"/>
            <p:cNvSpPr/>
            <p:nvPr/>
          </p:nvSpPr>
          <p:spPr>
            <a:xfrm>
              <a:off x="656066"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70" name="任意多边形 69"/>
            <p:cNvSpPr/>
            <p:nvPr/>
          </p:nvSpPr>
          <p:spPr>
            <a:xfrm>
              <a:off x="596697"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71" name="任意多边形 70"/>
            <p:cNvSpPr/>
            <p:nvPr/>
          </p:nvSpPr>
          <p:spPr>
            <a:xfrm>
              <a:off x="537328"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72" name="任意多边形 71"/>
            <p:cNvSpPr/>
            <p:nvPr/>
          </p:nvSpPr>
          <p:spPr>
            <a:xfrm>
              <a:off x="477959"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sp>
          <p:nvSpPr>
            <p:cNvPr id="73" name="任意多边形 72"/>
            <p:cNvSpPr/>
            <p:nvPr/>
          </p:nvSpPr>
          <p:spPr>
            <a:xfrm>
              <a:off x="418590" y="1766100"/>
              <a:ext cx="97062" cy="254302"/>
            </a:xfrm>
            <a:custGeom>
              <a:avLst/>
              <a:gdLst>
                <a:gd name="connsiteX0" fmla="*/ 121201 w 185041"/>
                <a:gd name="connsiteY0" fmla="*/ 0 h 484806"/>
                <a:gd name="connsiteX1" fmla="*/ 185041 w 185041"/>
                <a:gd name="connsiteY1" fmla="*/ 0 h 484806"/>
                <a:gd name="connsiteX2" fmla="*/ 63840 w 185041"/>
                <a:gd name="connsiteY2" fmla="*/ 484806 h 484806"/>
                <a:gd name="connsiteX3" fmla="*/ 0 w 185041"/>
                <a:gd name="connsiteY3" fmla="*/ 484806 h 484806"/>
              </a:gdLst>
              <a:ahLst/>
              <a:cxnLst>
                <a:cxn ang="0">
                  <a:pos x="connsiteX0" y="connsiteY0"/>
                </a:cxn>
                <a:cxn ang="0">
                  <a:pos x="connsiteX1" y="connsiteY1"/>
                </a:cxn>
                <a:cxn ang="0">
                  <a:pos x="connsiteX2" y="connsiteY2"/>
                </a:cxn>
                <a:cxn ang="0">
                  <a:pos x="connsiteX3" y="connsiteY3"/>
                </a:cxn>
              </a:cxnLst>
              <a:rect l="l" t="t" r="r" b="b"/>
              <a:pathLst>
                <a:path w="185041" h="484806">
                  <a:moveTo>
                    <a:pt x="121201" y="0"/>
                  </a:moveTo>
                  <a:lnTo>
                    <a:pt x="185041" y="0"/>
                  </a:lnTo>
                  <a:lnTo>
                    <a:pt x="63840" y="484806"/>
                  </a:lnTo>
                  <a:lnTo>
                    <a:pt x="0" y="484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Microsoft YaHei UI" panose="020B0503020204020204" pitchFamily="34" charset="-122"/>
              </a:endParaRPr>
            </a:p>
          </p:txBody>
        </p:sp>
      </p:grpSp>
      <p:sp>
        <p:nvSpPr>
          <p:cNvPr id="75" name="矩形 74"/>
          <p:cNvSpPr/>
          <p:nvPr/>
        </p:nvSpPr>
        <p:spPr>
          <a:xfrm>
            <a:off x="799154" y="3037934"/>
            <a:ext cx="8779581" cy="1209883"/>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en-US" altLang="zh-CN" sz="6600" b="1" dirty="0">
                <a:solidFill>
                  <a:schemeClr val="bg1"/>
                </a:solidFill>
                <a:latin typeface="Century Gothic" panose="020B0502020202020204" pitchFamily="34" charset="0"/>
                <a:ea typeface="Microsoft YaHei UI" panose="020B0503020204020204" pitchFamily="34" charset="-122"/>
              </a:rPr>
              <a:t>THANK YOU</a:t>
            </a:r>
            <a:endParaRPr lang="zh-CN" altLang="en-US" sz="6600" b="1" dirty="0">
              <a:solidFill>
                <a:schemeClr val="bg1"/>
              </a:solidFill>
              <a:latin typeface="Century Gothic" panose="020B0502020202020204" pitchFamily="34" charset="0"/>
              <a:ea typeface="Microsoft YaHei UI" panose="020B0503020204020204" pitchFamily="34" charset="-122"/>
            </a:endParaRPr>
          </a:p>
        </p:txBody>
      </p:sp>
      <p:sp>
        <p:nvSpPr>
          <p:cNvPr id="78" name="Freeform: Shape 60"/>
          <p:cNvSpPr>
            <a:spLocks/>
          </p:cNvSpPr>
          <p:nvPr/>
        </p:nvSpPr>
        <p:spPr bwMode="auto">
          <a:xfrm>
            <a:off x="9453698" y="5970946"/>
            <a:ext cx="387076" cy="387077"/>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accent2"/>
          </a:solidFill>
          <a:ln>
            <a:noFill/>
          </a:ln>
        </p:spPr>
        <p:txBody>
          <a:bodyPr anchor="ctr"/>
          <a:lstStyle/>
          <a:p>
            <a:pPr algn="ctr"/>
            <a:endParaRPr dirty="0">
              <a:ea typeface="Microsoft YaHei UI" panose="020B0503020204020204" pitchFamily="34" charset="-122"/>
            </a:endParaRPr>
          </a:p>
        </p:txBody>
      </p:sp>
      <p:sp>
        <p:nvSpPr>
          <p:cNvPr id="79" name="Freeform: Shape 61"/>
          <p:cNvSpPr>
            <a:spLocks/>
          </p:cNvSpPr>
          <p:nvPr/>
        </p:nvSpPr>
        <p:spPr bwMode="auto">
          <a:xfrm>
            <a:off x="10746340" y="5964287"/>
            <a:ext cx="400395" cy="400395"/>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accent2"/>
          </a:solidFill>
          <a:ln>
            <a:noFill/>
          </a:ln>
        </p:spPr>
        <p:txBody>
          <a:bodyPr anchor="ctr"/>
          <a:lstStyle/>
          <a:p>
            <a:pPr algn="ctr"/>
            <a:endParaRPr dirty="0">
              <a:ea typeface="Microsoft YaHei UI" panose="020B0503020204020204" pitchFamily="34" charset="-122"/>
            </a:endParaRPr>
          </a:p>
        </p:txBody>
      </p:sp>
      <p:sp>
        <p:nvSpPr>
          <p:cNvPr id="80" name="Freeform: Shape 62"/>
          <p:cNvSpPr>
            <a:spLocks/>
          </p:cNvSpPr>
          <p:nvPr/>
        </p:nvSpPr>
        <p:spPr bwMode="auto">
          <a:xfrm>
            <a:off x="10093360" y="5964287"/>
            <a:ext cx="400395" cy="400395"/>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2"/>
          </a:solidFill>
          <a:ln>
            <a:noFill/>
          </a:ln>
        </p:spPr>
        <p:txBody>
          <a:bodyPr anchor="ctr"/>
          <a:lstStyle/>
          <a:p>
            <a:pPr algn="ctr"/>
            <a:endParaRPr dirty="0">
              <a:ea typeface="Microsoft YaHei UI" panose="020B0503020204020204" pitchFamily="34" charset="-122"/>
            </a:endParaRPr>
          </a:p>
        </p:txBody>
      </p:sp>
    </p:spTree>
    <p:extLst>
      <p:ext uri="{BB962C8B-B14F-4D97-AF65-F5344CB8AC3E}">
        <p14:creationId xmlns:p14="http://schemas.microsoft.com/office/powerpoint/2010/main" val="2740876054"/>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0-#ppt_w/2"/>
                                          </p:val>
                                        </p:tav>
                                        <p:tav tm="100000">
                                          <p:val>
                                            <p:strVal val="#ppt_x"/>
                                          </p:val>
                                        </p:tav>
                                      </p:tavLst>
                                    </p:anim>
                                    <p:anim calcmode="lin" valueType="num">
                                      <p:cBhvr additive="base">
                                        <p:cTn id="24" dur="500" fill="hold"/>
                                        <p:tgtEl>
                                          <p:spTgt spid="7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1+#ppt_w/2"/>
                                          </p:val>
                                        </p:tav>
                                        <p:tav tm="100000">
                                          <p:val>
                                            <p:strVal val="#ppt_x"/>
                                          </p:val>
                                        </p:tav>
                                      </p:tavLst>
                                    </p:anim>
                                    <p:anim calcmode="lin" valueType="num">
                                      <p:cBhvr additive="base">
                                        <p:cTn id="41" dur="500" fill="hold"/>
                                        <p:tgtEl>
                                          <p:spTgt spid="15"/>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1+#ppt_w/2"/>
                                          </p:val>
                                        </p:tav>
                                        <p:tav tm="100000">
                                          <p:val>
                                            <p:strVal val="#ppt_x"/>
                                          </p:val>
                                        </p:tav>
                                      </p:tavLst>
                                    </p:anim>
                                    <p:anim calcmode="lin" valueType="num">
                                      <p:cBhvr additive="base">
                                        <p:cTn id="45" dur="500" fill="hold"/>
                                        <p:tgtEl>
                                          <p:spTgt spid="16"/>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ipe(left)">
                                      <p:cBhvr>
                                        <p:cTn id="49" dur="500"/>
                                        <p:tgtEl>
                                          <p:spTgt spid="75"/>
                                        </p:tgtEl>
                                      </p:cBhvr>
                                    </p:animEffect>
                                  </p:childTnLst>
                                </p:cTn>
                              </p:par>
                            </p:childTnLst>
                          </p:cTn>
                        </p:par>
                        <p:par>
                          <p:cTn id="50" fill="hold">
                            <p:stCondLst>
                              <p:cond delay="2000"/>
                            </p:stCondLst>
                            <p:childTnLst>
                              <p:par>
                                <p:cTn id="51" presetID="53" presetClass="entr" presetSubtype="16" fill="hold" grpId="0" nodeType="afterEffect">
                                  <p:stCondLst>
                                    <p:cond delay="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Effect transition="in" filter="fade">
                                      <p:cBhvr>
                                        <p:cTn id="55" dur="500"/>
                                        <p:tgtEl>
                                          <p:spTgt spid="78"/>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p:cTn id="58" dur="500" fill="hold"/>
                                        <p:tgtEl>
                                          <p:spTgt spid="79"/>
                                        </p:tgtEl>
                                        <p:attrNameLst>
                                          <p:attrName>ppt_w</p:attrName>
                                        </p:attrNameLst>
                                      </p:cBhvr>
                                      <p:tavLst>
                                        <p:tav tm="0">
                                          <p:val>
                                            <p:fltVal val="0"/>
                                          </p:val>
                                        </p:tav>
                                        <p:tav tm="100000">
                                          <p:val>
                                            <p:strVal val="#ppt_w"/>
                                          </p:val>
                                        </p:tav>
                                      </p:tavLst>
                                    </p:anim>
                                    <p:anim calcmode="lin" valueType="num">
                                      <p:cBhvr>
                                        <p:cTn id="59" dur="500" fill="hold"/>
                                        <p:tgtEl>
                                          <p:spTgt spid="79"/>
                                        </p:tgtEl>
                                        <p:attrNameLst>
                                          <p:attrName>ppt_h</p:attrName>
                                        </p:attrNameLst>
                                      </p:cBhvr>
                                      <p:tavLst>
                                        <p:tav tm="0">
                                          <p:val>
                                            <p:fltVal val="0"/>
                                          </p:val>
                                        </p:tav>
                                        <p:tav tm="100000">
                                          <p:val>
                                            <p:strVal val="#ppt_h"/>
                                          </p:val>
                                        </p:tav>
                                      </p:tavLst>
                                    </p:anim>
                                    <p:animEffect transition="in" filter="fade">
                                      <p:cBhvr>
                                        <p:cTn id="60" dur="500"/>
                                        <p:tgtEl>
                                          <p:spTgt spid="79"/>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 calcmode="lin" valueType="num">
                                      <p:cBhvr>
                                        <p:cTn id="63" dur="500" fill="hold"/>
                                        <p:tgtEl>
                                          <p:spTgt spid="80"/>
                                        </p:tgtEl>
                                        <p:attrNameLst>
                                          <p:attrName>ppt_w</p:attrName>
                                        </p:attrNameLst>
                                      </p:cBhvr>
                                      <p:tavLst>
                                        <p:tav tm="0">
                                          <p:val>
                                            <p:fltVal val="0"/>
                                          </p:val>
                                        </p:tav>
                                        <p:tav tm="100000">
                                          <p:val>
                                            <p:strVal val="#ppt_w"/>
                                          </p:val>
                                        </p:tav>
                                      </p:tavLst>
                                    </p:anim>
                                    <p:anim calcmode="lin" valueType="num">
                                      <p:cBhvr>
                                        <p:cTn id="64" dur="500" fill="hold"/>
                                        <p:tgtEl>
                                          <p:spTgt spid="80"/>
                                        </p:tgtEl>
                                        <p:attrNameLst>
                                          <p:attrName>ppt_h</p:attrName>
                                        </p:attrNameLst>
                                      </p:cBhvr>
                                      <p:tavLst>
                                        <p:tav tm="0">
                                          <p:val>
                                            <p:fltVal val="0"/>
                                          </p:val>
                                        </p:tav>
                                        <p:tav tm="100000">
                                          <p:val>
                                            <p:strVal val="#ppt_h"/>
                                          </p:val>
                                        </p:tav>
                                      </p:tavLst>
                                    </p:anim>
                                    <p:animEffect transition="in" filter="fade">
                                      <p:cBhvr>
                                        <p:cTn id="6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3" grpId="0" animBg="1"/>
      <p:bldP spid="14" grpId="0" animBg="1"/>
      <p:bldP spid="15" grpId="0" animBg="1"/>
      <p:bldP spid="16" grpId="0" animBg="1"/>
      <p:bldP spid="75" grpId="0"/>
      <p:bldP spid="78" grpId="0" animBg="1"/>
      <p:bldP spid="79" grpId="0" animBg="1"/>
      <p:bldP spid="8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DIAGRAM" val="893d015b-9db7-47e6-b8b2-b22dd42df243"/>
</p:tagLst>
</file>

<file path=ppt/tags/tag3.xml><?xml version="1.0" encoding="utf-8"?>
<p:tagLst xmlns:a="http://schemas.openxmlformats.org/drawingml/2006/main" xmlns:r="http://schemas.openxmlformats.org/officeDocument/2006/relationships" xmlns:p="http://schemas.openxmlformats.org/presentationml/2006/main">
  <p:tag name="ISLIDE.DIAGRAM" val="893d015b-9db7-47e6-b8b2-b22dd42df243"/>
</p:tagLst>
</file>

<file path=ppt/tags/tag4.xml><?xml version="1.0" encoding="utf-8"?>
<p:tagLst xmlns:a="http://schemas.openxmlformats.org/drawingml/2006/main" xmlns:r="http://schemas.openxmlformats.org/officeDocument/2006/relationships" xmlns:p="http://schemas.openxmlformats.org/presentationml/2006/main">
  <p:tag name="ISLIDE.DIAGRAM" val="893d015b-9db7-47e6-b8b2-b22dd42df243"/>
</p:tagLst>
</file>

<file path=ppt/theme/theme1.xml><?xml version="1.0" encoding="utf-8"?>
<a:theme xmlns:a="http://schemas.openxmlformats.org/drawingml/2006/main" name="包图主题2">
  <a:themeElements>
    <a:clrScheme name="自定义 384">
      <a:dk1>
        <a:sysClr val="windowText" lastClr="000000"/>
      </a:dk1>
      <a:lt1>
        <a:sysClr val="window" lastClr="FFFFFF"/>
      </a:lt1>
      <a:dk2>
        <a:srgbClr val="44546A"/>
      </a:dk2>
      <a:lt2>
        <a:srgbClr val="E7E6E6"/>
      </a:lt2>
      <a:accent1>
        <a:srgbClr val="FFC200"/>
      </a:accent1>
      <a:accent2>
        <a:srgbClr val="323F4F"/>
      </a:accent2>
      <a:accent3>
        <a:srgbClr val="FFC200"/>
      </a:accent3>
      <a:accent4>
        <a:srgbClr val="323F4F"/>
      </a:accent4>
      <a:accent5>
        <a:srgbClr val="FFC200"/>
      </a:accent5>
      <a:accent6>
        <a:srgbClr val="323F4F"/>
      </a:accent6>
      <a:hlink>
        <a:srgbClr val="FFC200"/>
      </a:hlink>
      <a:folHlink>
        <a:srgbClr val="FFFFF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859</TotalTime>
  <Words>512</Words>
  <Application>Microsoft Macintosh PowerPoint</Application>
  <PresentationFormat>Widescreen</PresentationFormat>
  <Paragraphs>71</Paragraphs>
  <Slides>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等线</vt:lpstr>
      <vt:lpstr>Microsoft YaHei UI</vt:lpstr>
      <vt:lpstr>Arial</vt:lpstr>
      <vt:lpstr>Century Gothic</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Likhitha Neerukonda</cp:lastModifiedBy>
  <cp:revision>121</cp:revision>
  <dcterms:created xsi:type="dcterms:W3CDTF">2017-08-18T03:02:00Z</dcterms:created>
  <dcterms:modified xsi:type="dcterms:W3CDTF">2021-02-18T08:44:11Z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